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1"/>
  </p:notesMasterIdLst>
  <p:handoutMasterIdLst>
    <p:handoutMasterId r:id="rId42"/>
  </p:handoutMasterIdLst>
  <p:sldIdLst>
    <p:sldId id="5265" r:id="rId2"/>
    <p:sldId id="5267" r:id="rId3"/>
    <p:sldId id="5172" r:id="rId4"/>
    <p:sldId id="5321" r:id="rId5"/>
    <p:sldId id="5322" r:id="rId6"/>
    <p:sldId id="5323" r:id="rId7"/>
    <p:sldId id="5324" r:id="rId8"/>
    <p:sldId id="5325" r:id="rId9"/>
    <p:sldId id="5326" r:id="rId10"/>
    <p:sldId id="5327" r:id="rId11"/>
    <p:sldId id="5328" r:id="rId12"/>
    <p:sldId id="5329" r:id="rId13"/>
    <p:sldId id="5330" r:id="rId14"/>
    <p:sldId id="5331" r:id="rId15"/>
    <p:sldId id="5332" r:id="rId16"/>
    <p:sldId id="5333" r:id="rId17"/>
    <p:sldId id="5334" r:id="rId18"/>
    <p:sldId id="5335" r:id="rId19"/>
    <p:sldId id="5336" r:id="rId20"/>
    <p:sldId id="5337" r:id="rId21"/>
    <p:sldId id="5338" r:id="rId22"/>
    <p:sldId id="5339" r:id="rId23"/>
    <p:sldId id="5340" r:id="rId24"/>
    <p:sldId id="5341" r:id="rId25"/>
    <p:sldId id="5342" r:id="rId26"/>
    <p:sldId id="5343" r:id="rId27"/>
    <p:sldId id="5344" r:id="rId28"/>
    <p:sldId id="5345" r:id="rId29"/>
    <p:sldId id="5320" r:id="rId30"/>
    <p:sldId id="5346" r:id="rId31"/>
    <p:sldId id="5349" r:id="rId32"/>
    <p:sldId id="5350" r:id="rId33"/>
    <p:sldId id="5347" r:id="rId34"/>
    <p:sldId id="5348" r:id="rId35"/>
    <p:sldId id="5193" r:id="rId36"/>
    <p:sldId id="5155" r:id="rId37"/>
    <p:sldId id="5192" r:id="rId38"/>
    <p:sldId id="5156" r:id="rId39"/>
    <p:sldId id="3176" r:id="rId4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is Dell" initials="DD" lastIdx="20" clrIdx="0">
    <p:extLst>
      <p:ext uri="{19B8F6BF-5375-455C-9EA6-DF929625EA0E}">
        <p15:presenceInfo xmlns:p15="http://schemas.microsoft.com/office/powerpoint/2012/main" userId="Donis Dell" providerId="None"/>
      </p:ext>
    </p:extLst>
  </p:cmAuthor>
  <p:cmAuthor id="2" name="Donis Marshall" initials="DM" lastIdx="2" clrIdx="1">
    <p:extLst>
      <p:ext uri="{19B8F6BF-5375-455C-9EA6-DF929625EA0E}">
        <p15:presenceInfo xmlns:p15="http://schemas.microsoft.com/office/powerpoint/2012/main" userId="5344b77e839037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DCE2EF"/>
    <a:srgbClr val="BAC5DF"/>
    <a:srgbClr val="FFFF00"/>
    <a:srgbClr val="F8F8F8"/>
    <a:srgbClr val="FFE996"/>
    <a:srgbClr val="7A7A7A"/>
    <a:srgbClr val="0099CC"/>
    <a:srgbClr val="D2D9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29890D-6986-CA4B-9D34-F7C376BC23FC}" v="97" dt="2025-02-14T16:55:49.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57831" autoAdjust="0"/>
  </p:normalViewPr>
  <p:slideViewPr>
    <p:cSldViewPr snapToGrid="0">
      <p:cViewPr varScale="1">
        <p:scale>
          <a:sx n="64" d="100"/>
          <a:sy n="64" d="100"/>
        </p:scale>
        <p:origin x="1794" y="78"/>
      </p:cViewPr>
      <p:guideLst/>
    </p:cSldViewPr>
  </p:slideViewPr>
  <p:outlineViewPr>
    <p:cViewPr>
      <p:scale>
        <a:sx n="33" d="100"/>
        <a:sy n="33" d="100"/>
      </p:scale>
      <p:origin x="0" y="-1980"/>
    </p:cViewPr>
  </p:outlineViewPr>
  <p:notesTextViewPr>
    <p:cViewPr>
      <p:scale>
        <a:sx n="3" d="2"/>
        <a:sy n="3" d="2"/>
      </p:scale>
      <p:origin x="0" y="0"/>
    </p:cViewPr>
  </p:notesTextViewPr>
  <p:sorterViewPr>
    <p:cViewPr>
      <p:scale>
        <a:sx n="100" d="100"/>
        <a:sy n="100" d="100"/>
      </p:scale>
      <p:origin x="0" y="-11096"/>
    </p:cViewPr>
  </p:sorterViewPr>
  <p:notesViewPr>
    <p:cSldViewPr snapToGrid="0">
      <p:cViewPr>
        <p:scale>
          <a:sx n="120" d="100"/>
          <a:sy n="120" d="100"/>
        </p:scale>
        <p:origin x="2360" y="-108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is Marshall" userId="5344b77e839037af" providerId="LiveId" clId="{80F6A23F-5595-4734-A1D8-4DBA42AA492E}"/>
    <pc:docChg chg="undo custSel addSld delSld modSld">
      <pc:chgData name="Donis Marshall" userId="5344b77e839037af" providerId="LiveId" clId="{80F6A23F-5595-4734-A1D8-4DBA42AA492E}" dt="2025-02-04T06:30:29.742" v="326" actId="20577"/>
      <pc:docMkLst>
        <pc:docMk/>
      </pc:docMkLst>
      <pc:sldChg chg="modSp mod">
        <pc:chgData name="Donis Marshall" userId="5344b77e839037af" providerId="LiveId" clId="{80F6A23F-5595-4734-A1D8-4DBA42AA492E}" dt="2025-02-03T03:09:50.954" v="68" actId="20577"/>
        <pc:sldMkLst>
          <pc:docMk/>
          <pc:sldMk cId="2220811072" sldId="331"/>
        </pc:sldMkLst>
        <pc:spChg chg="mod">
          <ac:chgData name="Donis Marshall" userId="5344b77e839037af" providerId="LiveId" clId="{80F6A23F-5595-4734-A1D8-4DBA42AA492E}" dt="2025-02-03T03:09:50.954" v="68" actId="20577"/>
          <ac:spMkLst>
            <pc:docMk/>
            <pc:sldMk cId="2220811072" sldId="331"/>
            <ac:spMk id="8" creationId="{00000000-0000-0000-0000-000000000000}"/>
          </ac:spMkLst>
        </pc:spChg>
      </pc:sldChg>
      <pc:sldChg chg="del">
        <pc:chgData name="Donis Marshall" userId="5344b77e839037af" providerId="LiveId" clId="{80F6A23F-5595-4734-A1D8-4DBA42AA492E}" dt="2025-02-03T05:00:42.114" v="295"/>
        <pc:sldMkLst>
          <pc:docMk/>
          <pc:sldMk cId="2856871899" sldId="2688"/>
        </pc:sldMkLst>
      </pc:sldChg>
      <pc:sldChg chg="add del">
        <pc:chgData name="Donis Marshall" userId="5344b77e839037af" providerId="LiveId" clId="{80F6A23F-5595-4734-A1D8-4DBA42AA492E}" dt="2025-02-03T05:01:01.501" v="296" actId="2696"/>
        <pc:sldMkLst>
          <pc:docMk/>
          <pc:sldMk cId="3730358994" sldId="2688"/>
        </pc:sldMkLst>
      </pc:sldChg>
      <pc:sldChg chg="modSp mod">
        <pc:chgData name="Donis Marshall" userId="5344b77e839037af" providerId="LiveId" clId="{80F6A23F-5595-4734-A1D8-4DBA42AA492E}" dt="2025-02-03T05:00:22.957" v="293" actId="20577"/>
        <pc:sldMkLst>
          <pc:docMk/>
          <pc:sldMk cId="1363880644" sldId="3471"/>
        </pc:sldMkLst>
      </pc:sldChg>
      <pc:sldChg chg="modSp mod">
        <pc:chgData name="Donis Marshall" userId="5344b77e839037af" providerId="LiveId" clId="{80F6A23F-5595-4734-A1D8-4DBA42AA492E}" dt="2025-02-03T03:10:16.883" v="69" actId="403"/>
        <pc:sldMkLst>
          <pc:docMk/>
          <pc:sldMk cId="21593493" sldId="4099"/>
        </pc:sldMkLst>
        <pc:spChg chg="mod">
          <ac:chgData name="Donis Marshall" userId="5344b77e839037af" providerId="LiveId" clId="{80F6A23F-5595-4734-A1D8-4DBA42AA492E}" dt="2025-02-03T03:10:16.883" v="69" actId="403"/>
          <ac:spMkLst>
            <pc:docMk/>
            <pc:sldMk cId="21593493" sldId="4099"/>
            <ac:spMk id="7" creationId="{00000000-0000-0000-0000-000000000000}"/>
          </ac:spMkLst>
        </pc:spChg>
      </pc:sldChg>
      <pc:sldChg chg="modNotesTx">
        <pc:chgData name="Donis Marshall" userId="5344b77e839037af" providerId="LiveId" clId="{80F6A23F-5595-4734-A1D8-4DBA42AA492E}" dt="2025-02-04T06:28:50.349" v="325"/>
        <pc:sldMkLst>
          <pc:docMk/>
          <pc:sldMk cId="402987653" sldId="4273"/>
        </pc:sldMkLst>
      </pc:sldChg>
      <pc:sldChg chg="modSp mod">
        <pc:chgData name="Donis Marshall" userId="5344b77e839037af" providerId="LiveId" clId="{80F6A23F-5595-4734-A1D8-4DBA42AA492E}" dt="2025-02-04T06:20:09.557" v="305" actId="20577"/>
        <pc:sldMkLst>
          <pc:docMk/>
          <pc:sldMk cId="2098744479" sldId="4774"/>
        </pc:sldMkLst>
      </pc:sldChg>
      <pc:sldChg chg="modSp mod">
        <pc:chgData name="Donis Marshall" userId="5344b77e839037af" providerId="LiveId" clId="{80F6A23F-5595-4734-A1D8-4DBA42AA492E}" dt="2025-02-04T06:20:51.540" v="323" actId="20577"/>
        <pc:sldMkLst>
          <pc:docMk/>
          <pc:sldMk cId="3462733121" sldId="4776"/>
        </pc:sldMkLst>
      </pc:sldChg>
      <pc:sldChg chg="mod modShow">
        <pc:chgData name="Donis Marshall" userId="5344b77e839037af" providerId="LiveId" clId="{80F6A23F-5595-4734-A1D8-4DBA42AA492E}" dt="2025-02-04T06:24:30.477" v="324" actId="729"/>
        <pc:sldMkLst>
          <pc:docMk/>
          <pc:sldMk cId="3530874298" sldId="4780"/>
        </pc:sldMkLst>
      </pc:sldChg>
      <pc:sldChg chg="modSp mod">
        <pc:chgData name="Donis Marshall" userId="5344b77e839037af" providerId="LiveId" clId="{80F6A23F-5595-4734-A1D8-4DBA42AA492E}" dt="2025-02-04T06:30:29.742" v="326" actId="20577"/>
        <pc:sldMkLst>
          <pc:docMk/>
          <pc:sldMk cId="3320828116" sldId="4792"/>
        </pc:sldMkLst>
      </pc:sldChg>
      <pc:sldChg chg="modSp mod">
        <pc:chgData name="Donis Marshall" userId="5344b77e839037af" providerId="LiveId" clId="{80F6A23F-5595-4734-A1D8-4DBA42AA492E}" dt="2025-02-03T07:07:50.959" v="298" actId="27636"/>
        <pc:sldMkLst>
          <pc:docMk/>
          <pc:sldMk cId="1082460954" sldId="4897"/>
        </pc:sldMkLst>
        <pc:spChg chg="mod">
          <ac:chgData name="Donis Marshall" userId="5344b77e839037af" providerId="LiveId" clId="{80F6A23F-5595-4734-A1D8-4DBA42AA492E}" dt="2025-02-03T07:07:50.959" v="298" actId="27636"/>
          <ac:spMkLst>
            <pc:docMk/>
            <pc:sldMk cId="1082460954" sldId="4897"/>
            <ac:spMk id="2" creationId="{00000000-0000-0000-0000-000000000000}"/>
          </ac:spMkLst>
        </pc:spChg>
      </pc:sldChg>
      <pc:sldChg chg="modNotesTx">
        <pc:chgData name="Donis Marshall" userId="5344b77e839037af" providerId="LiveId" clId="{80F6A23F-5595-4734-A1D8-4DBA42AA492E}" dt="2025-02-04T05:58:24.278" v="301"/>
        <pc:sldMkLst>
          <pc:docMk/>
          <pc:sldMk cId="2995635715" sldId="4957"/>
        </pc:sldMkLst>
      </pc:sldChg>
      <pc:sldChg chg="modSp mod">
        <pc:chgData name="Donis Marshall" userId="5344b77e839037af" providerId="LiveId" clId="{80F6A23F-5595-4734-A1D8-4DBA42AA492E}" dt="2025-02-04T05:52:32.911" v="299" actId="20577"/>
        <pc:sldMkLst>
          <pc:docMk/>
          <pc:sldMk cId="3796337755" sldId="4966"/>
        </pc:sldMkLst>
      </pc:sldChg>
      <pc:sldChg chg="modNotesTx">
        <pc:chgData name="Donis Marshall" userId="5344b77e839037af" providerId="LiveId" clId="{80F6A23F-5595-4734-A1D8-4DBA42AA492E}" dt="2025-02-04T05:58:09.917" v="300"/>
        <pc:sldMkLst>
          <pc:docMk/>
          <pc:sldMk cId="4104199076" sldId="4970"/>
        </pc:sldMkLst>
      </pc:sldChg>
      <pc:sldChg chg="modSp mod">
        <pc:chgData name="Donis Marshall" userId="5344b77e839037af" providerId="LiveId" clId="{80F6A23F-5595-4734-A1D8-4DBA42AA492E}" dt="2025-02-03T02:24:12.502" v="33" actId="27636"/>
        <pc:sldMkLst>
          <pc:docMk/>
          <pc:sldMk cId="878361306" sldId="5042"/>
        </pc:sldMkLst>
      </pc:sldChg>
      <pc:sldChg chg="modSp mod">
        <pc:chgData name="Donis Marshall" userId="5344b77e839037af" providerId="LiveId" clId="{80F6A23F-5595-4734-A1D8-4DBA42AA492E}" dt="2025-02-03T02:24:24.585" v="39" actId="27636"/>
        <pc:sldMkLst>
          <pc:docMk/>
          <pc:sldMk cId="3114049002" sldId="5044"/>
        </pc:sldMkLst>
      </pc:sldChg>
      <pc:sldChg chg="modSp mod">
        <pc:chgData name="Donis Marshall" userId="5344b77e839037af" providerId="LiveId" clId="{80F6A23F-5595-4734-A1D8-4DBA42AA492E}" dt="2025-02-03T02:24:53.079" v="46" actId="20577"/>
        <pc:sldMkLst>
          <pc:docMk/>
          <pc:sldMk cId="1192125462" sldId="5046"/>
        </pc:sldMkLst>
      </pc:sldChg>
      <pc:sldChg chg="modSp mod">
        <pc:chgData name="Donis Marshall" userId="5344b77e839037af" providerId="LiveId" clId="{80F6A23F-5595-4734-A1D8-4DBA42AA492E}" dt="2025-02-03T02:25:39.912" v="49" actId="20577"/>
        <pc:sldMkLst>
          <pc:docMk/>
          <pc:sldMk cId="1459117455" sldId="5048"/>
        </pc:sldMkLst>
      </pc:sldChg>
      <pc:sldChg chg="modSp mod">
        <pc:chgData name="Donis Marshall" userId="5344b77e839037af" providerId="LiveId" clId="{80F6A23F-5595-4734-A1D8-4DBA42AA492E}" dt="2025-02-03T02:26:10.462" v="55" actId="20577"/>
        <pc:sldMkLst>
          <pc:docMk/>
          <pc:sldMk cId="3665409569" sldId="5051"/>
        </pc:sldMkLst>
      </pc:sldChg>
      <pc:sldChg chg="modSp mod">
        <pc:chgData name="Donis Marshall" userId="5344b77e839037af" providerId="LiveId" clId="{80F6A23F-5595-4734-A1D8-4DBA42AA492E}" dt="2025-02-03T02:26:22.621" v="57" actId="20577"/>
        <pc:sldMkLst>
          <pc:docMk/>
          <pc:sldMk cId="2021193693" sldId="5052"/>
        </pc:sldMkLst>
      </pc:sldChg>
      <pc:sldChg chg="modSp mod">
        <pc:chgData name="Donis Marshall" userId="5344b77e839037af" providerId="LiveId" clId="{80F6A23F-5595-4734-A1D8-4DBA42AA492E}" dt="2025-02-03T02:28:29.650" v="58" actId="20577"/>
        <pc:sldMkLst>
          <pc:docMk/>
          <pc:sldMk cId="4288588145" sldId="5060"/>
        </pc:sldMkLst>
      </pc:sldChg>
      <pc:sldChg chg="modSp del mod">
        <pc:chgData name="Donis Marshall" userId="5344b77e839037af" providerId="LiveId" clId="{80F6A23F-5595-4734-A1D8-4DBA42AA492E}" dt="2025-02-03T02:30:27.245" v="67" actId="47"/>
        <pc:sldMkLst>
          <pc:docMk/>
          <pc:sldMk cId="1748463386" sldId="5062"/>
        </pc:sldMkLst>
      </pc:sldChg>
      <pc:sldChg chg="modSp mod">
        <pc:chgData name="Donis Marshall" userId="5344b77e839037af" providerId="LiveId" clId="{80F6A23F-5595-4734-A1D8-4DBA42AA492E}" dt="2025-02-03T02:18:42.451" v="1" actId="113"/>
        <pc:sldMkLst>
          <pc:docMk/>
          <pc:sldMk cId="1268310552" sldId="5085"/>
        </pc:sldMkLst>
      </pc:sldChg>
      <pc:sldChg chg="modSp mod">
        <pc:chgData name="Donis Marshall" userId="5344b77e839037af" providerId="LiveId" clId="{80F6A23F-5595-4734-A1D8-4DBA42AA492E}" dt="2025-02-03T02:19:20.860" v="2" actId="20577"/>
        <pc:sldMkLst>
          <pc:docMk/>
          <pc:sldMk cId="1005096191" sldId="5087"/>
        </pc:sldMkLst>
      </pc:sldChg>
      <pc:sldChg chg="del">
        <pc:chgData name="Donis Marshall" userId="5344b77e839037af" providerId="LiveId" clId="{80F6A23F-5595-4734-A1D8-4DBA42AA492E}" dt="2025-02-03T02:19:34.522" v="3" actId="47"/>
        <pc:sldMkLst>
          <pc:docMk/>
          <pc:sldMk cId="2062676559" sldId="5088"/>
        </pc:sldMkLst>
      </pc:sldChg>
      <pc:sldChg chg="modSp mod">
        <pc:chgData name="Donis Marshall" userId="5344b77e839037af" providerId="LiveId" clId="{80F6A23F-5595-4734-A1D8-4DBA42AA492E}" dt="2025-02-03T02:25:00.452" v="47" actId="20577"/>
        <pc:sldMkLst>
          <pc:docMk/>
          <pc:sldMk cId="2773425805" sldId="5093"/>
        </pc:sldMkLst>
      </pc:sldChg>
      <pc:sldChg chg="modSp mod">
        <pc:chgData name="Donis Marshall" userId="5344b77e839037af" providerId="LiveId" clId="{80F6A23F-5595-4734-A1D8-4DBA42AA492E}" dt="2025-02-03T02:25:48.567" v="50" actId="20577"/>
        <pc:sldMkLst>
          <pc:docMk/>
          <pc:sldMk cId="2693384792" sldId="5095"/>
        </pc:sldMkLst>
      </pc:sldChg>
      <pc:sldChg chg="modSp mod">
        <pc:chgData name="Donis Marshall" userId="5344b77e839037af" providerId="LiveId" clId="{80F6A23F-5595-4734-A1D8-4DBA42AA492E}" dt="2025-02-03T02:28:41.133" v="59" actId="20577"/>
        <pc:sldMkLst>
          <pc:docMk/>
          <pc:sldMk cId="4222280939" sldId="5101"/>
        </pc:sldMkLst>
      </pc:sldChg>
      <pc:sldChg chg="addSp delSp modSp add mod">
        <pc:chgData name="Donis Marshall" userId="5344b77e839037af" providerId="LiveId" clId="{80F6A23F-5595-4734-A1D8-4DBA42AA492E}" dt="2025-02-03T04:50:18.904" v="288" actId="1076"/>
        <pc:sldMkLst>
          <pc:docMk/>
          <pc:sldMk cId="3759929217" sldId="5104"/>
        </pc:sldMkLst>
        <pc:spChg chg="mod">
          <ac:chgData name="Donis Marshall" userId="5344b77e839037af" providerId="LiveId" clId="{80F6A23F-5595-4734-A1D8-4DBA42AA492E}" dt="2025-02-03T04:36:00.450" v="76" actId="1076"/>
          <ac:spMkLst>
            <pc:docMk/>
            <pc:sldMk cId="3759929217" sldId="5104"/>
            <ac:spMk id="4" creationId="{00000000-0000-0000-0000-000000000000}"/>
          </ac:spMkLst>
        </pc:spChg>
        <pc:spChg chg="mod">
          <ac:chgData name="Donis Marshall" userId="5344b77e839037af" providerId="LiveId" clId="{80F6A23F-5595-4734-A1D8-4DBA42AA492E}" dt="2025-02-03T04:50:18.904" v="288" actId="1076"/>
          <ac:spMkLst>
            <pc:docMk/>
            <pc:sldMk cId="3759929217" sldId="5104"/>
            <ac:spMk id="7" creationId="{00000000-0000-0000-0000-000000000000}"/>
          </ac:spMkLst>
        </pc:spChg>
      </pc:sldChg>
      <pc:sldChg chg="modSp add mod">
        <pc:chgData name="Donis Marshall" userId="5344b77e839037af" providerId="LiveId" clId="{80F6A23F-5595-4734-A1D8-4DBA42AA492E}" dt="2025-02-03T04:50:31.297" v="292" actId="14100"/>
        <pc:sldMkLst>
          <pc:docMk/>
          <pc:sldMk cId="2325834570" sldId="5105"/>
        </pc:sldMkLst>
        <pc:spChg chg="mod">
          <ac:chgData name="Donis Marshall" userId="5344b77e839037af" providerId="LiveId" clId="{80F6A23F-5595-4734-A1D8-4DBA42AA492E}" dt="2025-02-03T04:50:31.297" v="292" actId="14100"/>
          <ac:spMkLst>
            <pc:docMk/>
            <pc:sldMk cId="2325834570" sldId="5105"/>
            <ac:spMk id="7" creationId="{00000000-0000-0000-0000-000000000000}"/>
          </ac:spMkLst>
        </pc:spChg>
      </pc:sldChg>
    </pc:docChg>
  </pc:docChgLst>
  <pc:docChgLst>
    <pc:chgData name="Jason Smith" userId="437038_tp_dropbox_plus" providerId="OAuth2" clId="{B729890D-6986-CA4B-9D34-F7C376BC23FC}"/>
    <pc:docChg chg="undo custSel addSld delSld modSld sldOrd">
      <pc:chgData name="Jason Smith" userId="437038_tp_dropbox_plus" providerId="OAuth2" clId="{B729890D-6986-CA4B-9D34-F7C376BC23FC}" dt="2025-02-14T16:57:15.534" v="2983" actId="2696"/>
      <pc:docMkLst>
        <pc:docMk/>
      </pc:docMkLst>
      <pc:sldChg chg="addSp modSp">
        <pc:chgData name="Jason Smith" userId="437038_tp_dropbox_plus" providerId="OAuth2" clId="{B729890D-6986-CA4B-9D34-F7C376BC23FC}" dt="2025-02-14T07:07:46.699" v="1426"/>
        <pc:sldMkLst>
          <pc:docMk/>
          <pc:sldMk cId="0" sldId="261"/>
        </pc:sldMkLst>
        <pc:spChg chg="add mod">
          <ac:chgData name="Jason Smith" userId="437038_tp_dropbox_plus" providerId="OAuth2" clId="{B729890D-6986-CA4B-9D34-F7C376BC23FC}" dt="2025-02-14T07:07:46.699" v="1426"/>
          <ac:spMkLst>
            <pc:docMk/>
            <pc:sldMk cId="0" sldId="261"/>
            <ac:spMk id="4" creationId="{B2DB23B0-F71C-D92A-689F-6AC8868DC8E8}"/>
          </ac:spMkLst>
        </pc:spChg>
      </pc:sldChg>
      <pc:sldChg chg="addSp modSp">
        <pc:chgData name="Jason Smith" userId="437038_tp_dropbox_plus" providerId="OAuth2" clId="{B729890D-6986-CA4B-9D34-F7C376BC23FC}" dt="2025-02-14T07:07:46.699" v="1426"/>
        <pc:sldMkLst>
          <pc:docMk/>
          <pc:sldMk cId="0" sldId="262"/>
        </pc:sldMkLst>
        <pc:spChg chg="add mod">
          <ac:chgData name="Jason Smith" userId="437038_tp_dropbox_plus" providerId="OAuth2" clId="{B729890D-6986-CA4B-9D34-F7C376BC23FC}" dt="2025-02-14T07:07:46.699" v="1426"/>
          <ac:spMkLst>
            <pc:docMk/>
            <pc:sldMk cId="0" sldId="262"/>
            <ac:spMk id="8" creationId="{235A4E64-2BFE-362C-070B-3B02D34D3387}"/>
          </ac:spMkLst>
        </pc:spChg>
      </pc:sldChg>
      <pc:sldChg chg="addSp modSp">
        <pc:chgData name="Jason Smith" userId="437038_tp_dropbox_plus" providerId="OAuth2" clId="{B729890D-6986-CA4B-9D34-F7C376BC23FC}" dt="2025-02-14T07:07:46.699" v="1426"/>
        <pc:sldMkLst>
          <pc:docMk/>
          <pc:sldMk cId="0" sldId="263"/>
        </pc:sldMkLst>
        <pc:spChg chg="add mod">
          <ac:chgData name="Jason Smith" userId="437038_tp_dropbox_plus" providerId="OAuth2" clId="{B729890D-6986-CA4B-9D34-F7C376BC23FC}" dt="2025-02-14T07:07:46.699" v="1426"/>
          <ac:spMkLst>
            <pc:docMk/>
            <pc:sldMk cId="0" sldId="263"/>
            <ac:spMk id="4" creationId="{2F98C131-F7FF-F1DB-A498-DC7A72D53253}"/>
          </ac:spMkLst>
        </pc:spChg>
      </pc:sldChg>
      <pc:sldChg chg="modSp del mod modShow modNotesTx">
        <pc:chgData name="Jason Smith" userId="437038_tp_dropbox_plus" providerId="OAuth2" clId="{B729890D-6986-CA4B-9D34-F7C376BC23FC}" dt="2025-02-14T16:57:15.389" v="2943" actId="2696"/>
        <pc:sldMkLst>
          <pc:docMk/>
          <pc:sldMk cId="0" sldId="282"/>
        </pc:sldMkLst>
        <pc:spChg chg="mod">
          <ac:chgData name="Jason Smith" userId="437038_tp_dropbox_plus" providerId="OAuth2" clId="{B729890D-6986-CA4B-9D34-F7C376BC23FC}" dt="2025-02-14T05:22:13.692" v="440" actId="20577"/>
          <ac:spMkLst>
            <pc:docMk/>
            <pc:sldMk cId="0" sldId="282"/>
            <ac:spMk id="14" creationId="{00000000-0000-0000-0000-000000000000}"/>
          </ac:spMkLst>
        </pc:spChg>
      </pc:sldChg>
      <pc:sldChg chg="del mod modShow">
        <pc:chgData name="Jason Smith" userId="437038_tp_dropbox_plus" providerId="OAuth2" clId="{B729890D-6986-CA4B-9D34-F7C376BC23FC}" dt="2025-02-14T16:57:15.442" v="2974" actId="2696"/>
        <pc:sldMkLst>
          <pc:docMk/>
          <pc:sldMk cId="0" sldId="284"/>
        </pc:sldMkLst>
      </pc:sldChg>
      <pc:sldChg chg="del mod modShow">
        <pc:chgData name="Jason Smith" userId="437038_tp_dropbox_plus" providerId="OAuth2" clId="{B729890D-6986-CA4B-9D34-F7C376BC23FC}" dt="2025-02-14T16:57:15.405" v="2954" actId="2696"/>
        <pc:sldMkLst>
          <pc:docMk/>
          <pc:sldMk cId="0" sldId="285"/>
        </pc:sldMkLst>
      </pc:sldChg>
      <pc:sldChg chg="addSp modSp add">
        <pc:chgData name="Jason Smith" userId="437038_tp_dropbox_plus" providerId="OAuth2" clId="{B729890D-6986-CA4B-9D34-F7C376BC23FC}" dt="2025-02-14T07:07:46.699" v="1426"/>
        <pc:sldMkLst>
          <pc:docMk/>
          <pc:sldMk cId="0" sldId="286"/>
        </pc:sldMkLst>
        <pc:spChg chg="add mod">
          <ac:chgData name="Jason Smith" userId="437038_tp_dropbox_plus" providerId="OAuth2" clId="{B729890D-6986-CA4B-9D34-F7C376BC23FC}" dt="2025-02-14T07:07:46.699" v="1426"/>
          <ac:spMkLst>
            <pc:docMk/>
            <pc:sldMk cId="0" sldId="286"/>
            <ac:spMk id="2" creationId="{79840A5A-F4F3-3A0A-DCDB-376EF349DCC4}"/>
          </ac:spMkLst>
        </pc:spChg>
        <pc:spChg chg="add mod">
          <ac:chgData name="Jason Smith" userId="437038_tp_dropbox_plus" providerId="OAuth2" clId="{B729890D-6986-CA4B-9D34-F7C376BC23FC}" dt="2025-02-14T07:07:46.699" v="1426"/>
          <ac:spMkLst>
            <pc:docMk/>
            <pc:sldMk cId="0" sldId="286"/>
            <ac:spMk id="3" creationId="{43579E8A-7CFA-6923-0019-A41A4DF9C978}"/>
          </ac:spMkLst>
        </pc:spChg>
      </pc:sldChg>
      <pc:sldChg chg="addSp delSp modSp add mod modClrScheme chgLayout modNotesTx">
        <pc:chgData name="Jason Smith" userId="437038_tp_dropbox_plus" providerId="OAuth2" clId="{B729890D-6986-CA4B-9D34-F7C376BC23FC}" dt="2025-02-14T15:15:47.590" v="1578" actId="20577"/>
        <pc:sldMkLst>
          <pc:docMk/>
          <pc:sldMk cId="0" sldId="287"/>
        </pc:sldMkLst>
        <pc:spChg chg="mod ord">
          <ac:chgData name="Jason Smith" userId="437038_tp_dropbox_plus" providerId="OAuth2" clId="{B729890D-6986-CA4B-9D34-F7C376BC23FC}" dt="2025-02-14T15:13:48.939" v="1543" actId="14100"/>
          <ac:spMkLst>
            <pc:docMk/>
            <pc:sldMk cId="0" sldId="287"/>
            <ac:spMk id="2" creationId="{00000000-0000-0000-0000-000000000000}"/>
          </ac:spMkLst>
        </pc:spChg>
        <pc:spChg chg="mod">
          <ac:chgData name="Jason Smith" userId="437038_tp_dropbox_plus" providerId="OAuth2" clId="{B729890D-6986-CA4B-9D34-F7C376BC23FC}" dt="2025-02-14T15:15:13.311" v="1568" actId="1076"/>
          <ac:spMkLst>
            <pc:docMk/>
            <pc:sldMk cId="0" sldId="287"/>
            <ac:spMk id="4" creationId="{00000000-0000-0000-0000-000000000000}"/>
          </ac:spMkLst>
        </pc:spChg>
        <pc:spChg chg="del mod">
          <ac:chgData name="Jason Smith" userId="437038_tp_dropbox_plus" providerId="OAuth2" clId="{B729890D-6986-CA4B-9D34-F7C376BC23FC}" dt="2025-02-14T15:09:10.775" v="1525" actId="478"/>
          <ac:spMkLst>
            <pc:docMk/>
            <pc:sldMk cId="0" sldId="287"/>
            <ac:spMk id="5" creationId="{00000000-0000-0000-0000-000000000000}"/>
          </ac:spMkLst>
        </pc:spChg>
        <pc:spChg chg="del mod">
          <ac:chgData name="Jason Smith" userId="437038_tp_dropbox_plus" providerId="OAuth2" clId="{B729890D-6986-CA4B-9D34-F7C376BC23FC}" dt="2025-02-14T15:08:17.181" v="1508" actId="478"/>
          <ac:spMkLst>
            <pc:docMk/>
            <pc:sldMk cId="0" sldId="287"/>
            <ac:spMk id="6" creationId="{00000000-0000-0000-0000-000000000000}"/>
          </ac:spMkLst>
        </pc:spChg>
        <pc:spChg chg="del mod">
          <ac:chgData name="Jason Smith" userId="437038_tp_dropbox_plus" providerId="OAuth2" clId="{B729890D-6986-CA4B-9D34-F7C376BC23FC}" dt="2025-02-14T15:08:18.756" v="1509" actId="478"/>
          <ac:spMkLst>
            <pc:docMk/>
            <pc:sldMk cId="0" sldId="287"/>
            <ac:spMk id="7" creationId="{00000000-0000-0000-0000-000000000000}"/>
          </ac:spMkLst>
        </pc:spChg>
        <pc:spChg chg="mod">
          <ac:chgData name="Jason Smith" userId="437038_tp_dropbox_plus" providerId="OAuth2" clId="{B729890D-6986-CA4B-9D34-F7C376BC23FC}" dt="2025-02-14T15:15:17.918" v="1569" actId="1076"/>
          <ac:spMkLst>
            <pc:docMk/>
            <pc:sldMk cId="0" sldId="287"/>
            <ac:spMk id="8" creationId="{00000000-0000-0000-0000-000000000000}"/>
          </ac:spMkLst>
        </pc:spChg>
        <pc:spChg chg="add mod ord">
          <ac:chgData name="Jason Smith" userId="437038_tp_dropbox_plus" providerId="OAuth2" clId="{B729890D-6986-CA4B-9D34-F7C376BC23FC}" dt="2025-02-14T15:13:19.515" v="1539" actId="700"/>
          <ac:spMkLst>
            <pc:docMk/>
            <pc:sldMk cId="0" sldId="287"/>
            <ac:spMk id="9" creationId="{058C507A-59B1-0048-FEED-7B5E0AF9642D}"/>
          </ac:spMkLst>
        </pc:spChg>
        <pc:spChg chg="add mod ord">
          <ac:chgData name="Jason Smith" userId="437038_tp_dropbox_plus" providerId="OAuth2" clId="{B729890D-6986-CA4B-9D34-F7C376BC23FC}" dt="2025-02-14T15:13:19.515" v="1539" actId="700"/>
          <ac:spMkLst>
            <pc:docMk/>
            <pc:sldMk cId="0" sldId="287"/>
            <ac:spMk id="10" creationId="{6F46DCAB-BE01-EB4E-5D88-38A99010FE3D}"/>
          </ac:spMkLst>
        </pc:spChg>
        <pc:spChg chg="add mod">
          <ac:chgData name="Jason Smith" userId="437038_tp_dropbox_plus" providerId="OAuth2" clId="{B729890D-6986-CA4B-9D34-F7C376BC23FC}" dt="2025-02-14T15:14:52.816" v="1567" actId="20577"/>
          <ac:spMkLst>
            <pc:docMk/>
            <pc:sldMk cId="0" sldId="287"/>
            <ac:spMk id="11" creationId="{7F5563E6-F83D-09A8-F64A-5E526094EB13}"/>
          </ac:spMkLst>
        </pc:spChg>
        <pc:spChg chg="add del mod ord">
          <ac:chgData name="Jason Smith" userId="437038_tp_dropbox_plus" providerId="OAuth2" clId="{B729890D-6986-CA4B-9D34-F7C376BC23FC}" dt="2025-02-14T15:14:35.470" v="1565" actId="478"/>
          <ac:spMkLst>
            <pc:docMk/>
            <pc:sldMk cId="0" sldId="287"/>
            <ac:spMk id="16" creationId="{ABEF0213-8EE5-1155-CD05-5018D4422873}"/>
          </ac:spMkLst>
        </pc:spChg>
        <pc:spChg chg="add del mod ord">
          <ac:chgData name="Jason Smith" userId="437038_tp_dropbox_plus" providerId="OAuth2" clId="{B729890D-6986-CA4B-9D34-F7C376BC23FC}" dt="2025-02-14T15:13:24.156" v="1540" actId="478"/>
          <ac:spMkLst>
            <pc:docMk/>
            <pc:sldMk cId="0" sldId="287"/>
            <ac:spMk id="17" creationId="{518FB247-365F-BFDE-A29B-A99980CE125B}"/>
          </ac:spMkLst>
        </pc:spChg>
        <pc:picChg chg="add mod">
          <ac:chgData name="Jason Smith" userId="437038_tp_dropbox_plus" providerId="OAuth2" clId="{B729890D-6986-CA4B-9D34-F7C376BC23FC}" dt="2025-02-14T15:10:14.549" v="1532" actId="1076"/>
          <ac:picMkLst>
            <pc:docMk/>
            <pc:sldMk cId="0" sldId="287"/>
            <ac:picMk id="13" creationId="{41498ECB-6FE8-708C-6295-5CB73CE7D6A1}"/>
          </ac:picMkLst>
        </pc:picChg>
        <pc:picChg chg="add mod">
          <ac:chgData name="Jason Smith" userId="437038_tp_dropbox_plus" providerId="OAuth2" clId="{B729890D-6986-CA4B-9D34-F7C376BC23FC}" dt="2025-02-14T15:10:25.801" v="1534" actId="1076"/>
          <ac:picMkLst>
            <pc:docMk/>
            <pc:sldMk cId="0" sldId="287"/>
            <ac:picMk id="15" creationId="{1C0AECC0-710F-7D1B-AE94-211C3DCAE926}"/>
          </ac:picMkLst>
        </pc:picChg>
        <pc:picChg chg="add mod">
          <ac:chgData name="Jason Smith" userId="437038_tp_dropbox_plus" providerId="OAuth2" clId="{B729890D-6986-CA4B-9D34-F7C376BC23FC}" dt="2025-02-14T15:10:19.875" v="1533" actId="1076"/>
          <ac:picMkLst>
            <pc:docMk/>
            <pc:sldMk cId="0" sldId="287"/>
            <ac:picMk id="4098" creationId="{FD65315A-522B-BB02-2381-8F1CC0B207CC}"/>
          </ac:picMkLst>
        </pc:picChg>
      </pc:sldChg>
      <pc:sldChg chg="addSp delSp modSp add mod modNotesTx">
        <pc:chgData name="Jason Smith" userId="437038_tp_dropbox_plus" providerId="OAuth2" clId="{B729890D-6986-CA4B-9D34-F7C376BC23FC}" dt="2025-02-14T07:07:46.699" v="1426"/>
        <pc:sldMkLst>
          <pc:docMk/>
          <pc:sldMk cId="0" sldId="288"/>
        </pc:sldMkLst>
        <pc:spChg chg="mod">
          <ac:chgData name="Jason Smith" userId="437038_tp_dropbox_plus" providerId="OAuth2" clId="{B729890D-6986-CA4B-9D34-F7C376BC23FC}" dt="2025-02-14T06:14:03.015" v="795" actId="21"/>
          <ac:spMkLst>
            <pc:docMk/>
            <pc:sldMk cId="0" sldId="288"/>
            <ac:spMk id="2" creationId="{00000000-0000-0000-0000-000000000000}"/>
          </ac:spMkLst>
        </pc:spChg>
        <pc:spChg chg="del">
          <ac:chgData name="Jason Smith" userId="437038_tp_dropbox_plus" providerId="OAuth2" clId="{B729890D-6986-CA4B-9D34-F7C376BC23FC}" dt="2025-02-14T06:13:53.140" v="793" actId="478"/>
          <ac:spMkLst>
            <pc:docMk/>
            <pc:sldMk cId="0" sldId="288"/>
            <ac:spMk id="4" creationId="{00000000-0000-0000-0000-000000000000}"/>
          </ac:spMkLst>
        </pc:spChg>
        <pc:spChg chg="mod">
          <ac:chgData name="Jason Smith" userId="437038_tp_dropbox_plus" providerId="OAuth2" clId="{B729890D-6986-CA4B-9D34-F7C376BC23FC}" dt="2025-02-14T06:14:55.489" v="801" actId="1076"/>
          <ac:spMkLst>
            <pc:docMk/>
            <pc:sldMk cId="0" sldId="288"/>
            <ac:spMk id="5" creationId="{00000000-0000-0000-0000-000000000000}"/>
          </ac:spMkLst>
        </pc:spChg>
        <pc:spChg chg="mod">
          <ac:chgData name="Jason Smith" userId="437038_tp_dropbox_plus" providerId="OAuth2" clId="{B729890D-6986-CA4B-9D34-F7C376BC23FC}" dt="2025-02-14T06:13:41.302" v="792" actId="20577"/>
          <ac:spMkLst>
            <pc:docMk/>
            <pc:sldMk cId="0" sldId="288"/>
            <ac:spMk id="6" creationId="{00000000-0000-0000-0000-000000000000}"/>
          </ac:spMkLst>
        </pc:spChg>
        <pc:spChg chg="add mod">
          <ac:chgData name="Jason Smith" userId="437038_tp_dropbox_plus" providerId="OAuth2" clId="{B729890D-6986-CA4B-9D34-F7C376BC23FC}" dt="2025-02-14T07:07:46.699" v="1426"/>
          <ac:spMkLst>
            <pc:docMk/>
            <pc:sldMk cId="0" sldId="288"/>
            <ac:spMk id="7" creationId="{C7A69EBE-BF69-89C2-6F03-F991EC540B16}"/>
          </ac:spMkLst>
        </pc:spChg>
        <pc:spChg chg="add mod">
          <ac:chgData name="Jason Smith" userId="437038_tp_dropbox_plus" providerId="OAuth2" clId="{B729890D-6986-CA4B-9D34-F7C376BC23FC}" dt="2025-02-14T07:07:46.699" v="1426"/>
          <ac:spMkLst>
            <pc:docMk/>
            <pc:sldMk cId="0" sldId="288"/>
            <ac:spMk id="8" creationId="{7CF64D82-07D5-D976-20E8-899D08915333}"/>
          </ac:spMkLst>
        </pc:spChg>
      </pc:sldChg>
      <pc:sldChg chg="addSp modSp add mod modNotesTx">
        <pc:chgData name="Jason Smith" userId="437038_tp_dropbox_plus" providerId="OAuth2" clId="{B729890D-6986-CA4B-9D34-F7C376BC23FC}" dt="2025-02-14T07:07:46.699" v="1426"/>
        <pc:sldMkLst>
          <pc:docMk/>
          <pc:sldMk cId="0" sldId="289"/>
        </pc:sldMkLst>
        <pc:spChg chg="mod">
          <ac:chgData name="Jason Smith" userId="437038_tp_dropbox_plus" providerId="OAuth2" clId="{B729890D-6986-CA4B-9D34-F7C376BC23FC}" dt="2025-02-14T06:04:24.349" v="524" actId="2711"/>
          <ac:spMkLst>
            <pc:docMk/>
            <pc:sldMk cId="0" sldId="289"/>
            <ac:spMk id="2" creationId="{00000000-0000-0000-0000-000000000000}"/>
          </ac:spMkLst>
        </pc:spChg>
        <pc:spChg chg="mod">
          <ac:chgData name="Jason Smith" userId="437038_tp_dropbox_plus" providerId="OAuth2" clId="{B729890D-6986-CA4B-9D34-F7C376BC23FC}" dt="2025-02-14T06:02:28.714" v="457" actId="14100"/>
          <ac:spMkLst>
            <pc:docMk/>
            <pc:sldMk cId="0" sldId="289"/>
            <ac:spMk id="3" creationId="{00000000-0000-0000-0000-000000000000}"/>
          </ac:spMkLst>
        </pc:spChg>
        <pc:spChg chg="add mod">
          <ac:chgData name="Jason Smith" userId="437038_tp_dropbox_plus" providerId="OAuth2" clId="{B729890D-6986-CA4B-9D34-F7C376BC23FC}" dt="2025-02-14T07:07:46.699" v="1426"/>
          <ac:spMkLst>
            <pc:docMk/>
            <pc:sldMk cId="0" sldId="289"/>
            <ac:spMk id="15" creationId="{AE423EB7-877A-C751-00FE-DC2903439482}"/>
          </ac:spMkLst>
        </pc:spChg>
        <pc:spChg chg="add mod">
          <ac:chgData name="Jason Smith" userId="437038_tp_dropbox_plus" providerId="OAuth2" clId="{B729890D-6986-CA4B-9D34-F7C376BC23FC}" dt="2025-02-14T07:07:46.699" v="1426"/>
          <ac:spMkLst>
            <pc:docMk/>
            <pc:sldMk cId="0" sldId="289"/>
            <ac:spMk id="16" creationId="{E098E741-81F3-D389-E1E3-EE971016F499}"/>
          </ac:spMkLst>
        </pc:spChg>
      </pc:sldChg>
      <pc:sldChg chg="addSp modSp add mod modNotesTx">
        <pc:chgData name="Jason Smith" userId="437038_tp_dropbox_plus" providerId="OAuth2" clId="{B729890D-6986-CA4B-9D34-F7C376BC23FC}" dt="2025-02-14T14:59:06.375" v="1489" actId="20577"/>
        <pc:sldMkLst>
          <pc:docMk/>
          <pc:sldMk cId="0" sldId="290"/>
        </pc:sldMkLst>
        <pc:spChg chg="mod">
          <ac:chgData name="Jason Smith" userId="437038_tp_dropbox_plus" providerId="OAuth2" clId="{B729890D-6986-CA4B-9D34-F7C376BC23FC}" dt="2025-02-14T06:32:12.818" v="1186" actId="14100"/>
          <ac:spMkLst>
            <pc:docMk/>
            <pc:sldMk cId="0" sldId="290"/>
            <ac:spMk id="2" creationId="{00000000-0000-0000-0000-000000000000}"/>
          </ac:spMkLst>
        </pc:spChg>
        <pc:spChg chg="add mod">
          <ac:chgData name="Jason Smith" userId="437038_tp_dropbox_plus" providerId="OAuth2" clId="{B729890D-6986-CA4B-9D34-F7C376BC23FC}" dt="2025-02-14T07:07:46.699" v="1426"/>
          <ac:spMkLst>
            <pc:docMk/>
            <pc:sldMk cId="0" sldId="290"/>
            <ac:spMk id="7" creationId="{F14E430E-6A0C-4F28-93AA-9D0D8E1423C1}"/>
          </ac:spMkLst>
        </pc:spChg>
        <pc:spChg chg="add mod">
          <ac:chgData name="Jason Smith" userId="437038_tp_dropbox_plus" providerId="OAuth2" clId="{B729890D-6986-CA4B-9D34-F7C376BC23FC}" dt="2025-02-14T07:07:46.699" v="1426"/>
          <ac:spMkLst>
            <pc:docMk/>
            <pc:sldMk cId="0" sldId="290"/>
            <ac:spMk id="8" creationId="{2AF54715-53A2-8AED-E626-B7C581D02CDB}"/>
          </ac:spMkLst>
        </pc:spChg>
      </pc:sldChg>
      <pc:sldChg chg="del mod modShow">
        <pc:chgData name="Jason Smith" userId="437038_tp_dropbox_plus" providerId="OAuth2" clId="{B729890D-6986-CA4B-9D34-F7C376BC23FC}" dt="2025-02-14T16:57:15.345" v="2937" actId="2696"/>
        <pc:sldMkLst>
          <pc:docMk/>
          <pc:sldMk cId="3724483502" sldId="636"/>
        </pc:sldMkLst>
      </pc:sldChg>
      <pc:sldChg chg="del mod modShow">
        <pc:chgData name="Jason Smith" userId="437038_tp_dropbox_plus" providerId="OAuth2" clId="{B729890D-6986-CA4B-9D34-F7C376BC23FC}" dt="2025-02-14T16:57:15.432" v="2972" actId="2696"/>
        <pc:sldMkLst>
          <pc:docMk/>
          <pc:sldMk cId="1650555485" sldId="992"/>
        </pc:sldMkLst>
      </pc:sldChg>
      <pc:sldChg chg="addSp modSp">
        <pc:chgData name="Jason Smith" userId="437038_tp_dropbox_plus" providerId="OAuth2" clId="{B729890D-6986-CA4B-9D34-F7C376BC23FC}" dt="2025-02-14T07:07:46.699" v="1426"/>
        <pc:sldMkLst>
          <pc:docMk/>
          <pc:sldMk cId="309643214" sldId="1861"/>
        </pc:sldMkLst>
        <pc:spChg chg="add mod">
          <ac:chgData name="Jason Smith" userId="437038_tp_dropbox_plus" providerId="OAuth2" clId="{B729890D-6986-CA4B-9D34-F7C376BC23FC}" dt="2025-02-14T07:07:46.699" v="1426"/>
          <ac:spMkLst>
            <pc:docMk/>
            <pc:sldMk cId="309643214" sldId="1861"/>
            <ac:spMk id="3" creationId="{5DBE3562-2912-A68A-1145-64F55DE09163}"/>
          </ac:spMkLst>
        </pc:spChg>
      </pc:sldChg>
      <pc:sldChg chg="addSp modSp">
        <pc:chgData name="Jason Smith" userId="437038_tp_dropbox_plus" providerId="OAuth2" clId="{B729890D-6986-CA4B-9D34-F7C376BC23FC}" dt="2025-02-14T07:07:46.699" v="1426"/>
        <pc:sldMkLst>
          <pc:docMk/>
          <pc:sldMk cId="2348823034" sldId="1906"/>
        </pc:sldMkLst>
        <pc:spChg chg="add mod">
          <ac:chgData name="Jason Smith" userId="437038_tp_dropbox_plus" providerId="OAuth2" clId="{B729890D-6986-CA4B-9D34-F7C376BC23FC}" dt="2025-02-14T07:07:46.699" v="1426"/>
          <ac:spMkLst>
            <pc:docMk/>
            <pc:sldMk cId="2348823034" sldId="1906"/>
            <ac:spMk id="3" creationId="{4FE6A46C-AF5A-DBC4-1749-AF665513E24B}"/>
          </ac:spMkLst>
        </pc:spChg>
      </pc:sldChg>
      <pc:sldChg chg="addSp modSp">
        <pc:chgData name="Jason Smith" userId="437038_tp_dropbox_plus" providerId="OAuth2" clId="{B729890D-6986-CA4B-9D34-F7C376BC23FC}" dt="2025-02-14T07:07:46.699" v="1426"/>
        <pc:sldMkLst>
          <pc:docMk/>
          <pc:sldMk cId="3382167658" sldId="1907"/>
        </pc:sldMkLst>
        <pc:spChg chg="add mod">
          <ac:chgData name="Jason Smith" userId="437038_tp_dropbox_plus" providerId="OAuth2" clId="{B729890D-6986-CA4B-9D34-F7C376BC23FC}" dt="2025-02-14T07:07:46.699" v="1426"/>
          <ac:spMkLst>
            <pc:docMk/>
            <pc:sldMk cId="3382167658" sldId="1907"/>
            <ac:spMk id="3" creationId="{EE062AE5-C071-ED20-5ADD-14679611FB5C}"/>
          </ac:spMkLst>
        </pc:spChg>
      </pc:sldChg>
      <pc:sldChg chg="addSp modSp">
        <pc:chgData name="Jason Smith" userId="437038_tp_dropbox_plus" providerId="OAuth2" clId="{B729890D-6986-CA4B-9D34-F7C376BC23FC}" dt="2025-02-14T07:07:46.699" v="1426"/>
        <pc:sldMkLst>
          <pc:docMk/>
          <pc:sldMk cId="4202928051" sldId="2240"/>
        </pc:sldMkLst>
        <pc:spChg chg="add mod">
          <ac:chgData name="Jason Smith" userId="437038_tp_dropbox_plus" providerId="OAuth2" clId="{B729890D-6986-CA4B-9D34-F7C376BC23FC}" dt="2025-02-14T07:07:46.699" v="1426"/>
          <ac:spMkLst>
            <pc:docMk/>
            <pc:sldMk cId="4202928051" sldId="2240"/>
            <ac:spMk id="4" creationId="{0469896F-514C-AB8B-CCCA-33B25D4C96DF}"/>
          </ac:spMkLst>
        </pc:spChg>
        <pc:spChg chg="add mod">
          <ac:chgData name="Jason Smith" userId="437038_tp_dropbox_plus" providerId="OAuth2" clId="{B729890D-6986-CA4B-9D34-F7C376BC23FC}" dt="2025-02-14T07:07:46.699" v="1426"/>
          <ac:spMkLst>
            <pc:docMk/>
            <pc:sldMk cId="4202928051" sldId="2240"/>
            <ac:spMk id="8" creationId="{99A0CEDA-C3B7-C409-6237-59CEC55776C6}"/>
          </ac:spMkLst>
        </pc:spChg>
      </pc:sldChg>
      <pc:sldChg chg="modSp mod">
        <pc:chgData name="Jason Smith" userId="437038_tp_dropbox_plus" providerId="OAuth2" clId="{B729890D-6986-CA4B-9D34-F7C376BC23FC}" dt="2025-02-14T05:07:24.805" v="265" actId="1076"/>
        <pc:sldMkLst>
          <pc:docMk/>
          <pc:sldMk cId="685299479" sldId="2983"/>
        </pc:sldMkLst>
        <pc:spChg chg="mod">
          <ac:chgData name="Jason Smith" userId="437038_tp_dropbox_plus" providerId="OAuth2" clId="{B729890D-6986-CA4B-9D34-F7C376BC23FC}" dt="2025-02-14T05:07:17.337" v="264" actId="20577"/>
          <ac:spMkLst>
            <pc:docMk/>
            <pc:sldMk cId="685299479" sldId="2983"/>
            <ac:spMk id="2" creationId="{00000000-0000-0000-0000-000000000000}"/>
          </ac:spMkLst>
        </pc:spChg>
        <pc:picChg chg="mod">
          <ac:chgData name="Jason Smith" userId="437038_tp_dropbox_plus" providerId="OAuth2" clId="{B729890D-6986-CA4B-9D34-F7C376BC23FC}" dt="2025-02-14T05:07:24.805" v="265" actId="1076"/>
          <ac:picMkLst>
            <pc:docMk/>
            <pc:sldMk cId="685299479" sldId="2983"/>
            <ac:picMk id="7" creationId="{E3C11860-7990-4A5E-A636-B99F1F215454}"/>
          </ac:picMkLst>
        </pc:picChg>
      </pc:sldChg>
      <pc:sldChg chg="del">
        <pc:chgData name="Jason Smith" userId="437038_tp_dropbox_plus" providerId="OAuth2" clId="{B729890D-6986-CA4B-9D34-F7C376BC23FC}" dt="2025-02-14T16:57:15.410" v="2959" actId="2696"/>
        <pc:sldMkLst>
          <pc:docMk/>
          <pc:sldMk cId="1475745898" sldId="3040"/>
        </pc:sldMkLst>
      </pc:sldChg>
      <pc:sldChg chg="add">
        <pc:chgData name="Jason Smith" userId="437038_tp_dropbox_plus" providerId="OAuth2" clId="{B729890D-6986-CA4B-9D34-F7C376BC23FC}" dt="2025-02-14T16:55:49.891" v="2933"/>
        <pc:sldMkLst>
          <pc:docMk/>
          <pc:sldMk cId="2775911425" sldId="3176"/>
        </pc:sldMkLst>
      </pc:sldChg>
      <pc:sldChg chg="del">
        <pc:chgData name="Jason Smith" userId="437038_tp_dropbox_plus" providerId="OAuth2" clId="{B729890D-6986-CA4B-9D34-F7C376BC23FC}" dt="2025-02-14T16:57:15.341" v="2935" actId="2696"/>
        <pc:sldMkLst>
          <pc:docMk/>
          <pc:sldMk cId="4119031982" sldId="3272"/>
        </pc:sldMkLst>
      </pc:sldChg>
      <pc:sldChg chg="del">
        <pc:chgData name="Jason Smith" userId="437038_tp_dropbox_plus" providerId="OAuth2" clId="{B729890D-6986-CA4B-9D34-F7C376BC23FC}" dt="2025-02-14T16:57:15.422" v="2970" actId="2696"/>
        <pc:sldMkLst>
          <pc:docMk/>
          <pc:sldMk cId="2316145717" sldId="3280"/>
        </pc:sldMkLst>
      </pc:sldChg>
      <pc:sldChg chg="del">
        <pc:chgData name="Jason Smith" userId="437038_tp_dropbox_plus" providerId="OAuth2" clId="{B729890D-6986-CA4B-9D34-F7C376BC23FC}" dt="2025-02-14T16:57:15.421" v="2969" actId="2696"/>
        <pc:sldMkLst>
          <pc:docMk/>
          <pc:sldMk cId="1363265251" sldId="4100"/>
        </pc:sldMkLst>
      </pc:sldChg>
      <pc:sldChg chg="del">
        <pc:chgData name="Jason Smith" userId="437038_tp_dropbox_plus" providerId="OAuth2" clId="{B729890D-6986-CA4B-9D34-F7C376BC23FC}" dt="2025-02-14T16:57:15.445" v="2977" actId="2696"/>
        <pc:sldMkLst>
          <pc:docMk/>
          <pc:sldMk cId="2131209008" sldId="4174"/>
        </pc:sldMkLst>
      </pc:sldChg>
      <pc:sldChg chg="del">
        <pc:chgData name="Jason Smith" userId="437038_tp_dropbox_plus" providerId="OAuth2" clId="{B729890D-6986-CA4B-9D34-F7C376BC23FC}" dt="2025-02-14T16:57:15.453" v="2979" actId="2696"/>
        <pc:sldMkLst>
          <pc:docMk/>
          <pc:sldMk cId="3721984237" sldId="4338"/>
        </pc:sldMkLst>
      </pc:sldChg>
      <pc:sldChg chg="add">
        <pc:chgData name="Jason Smith" userId="437038_tp_dropbox_plus" providerId="OAuth2" clId="{B729890D-6986-CA4B-9D34-F7C376BC23FC}" dt="2025-02-14T15:37:43.964" v="2327"/>
        <pc:sldMkLst>
          <pc:docMk/>
          <pc:sldMk cId="424797299" sldId="4368"/>
        </pc:sldMkLst>
      </pc:sldChg>
      <pc:sldChg chg="addSp delSp modSp del mod ord">
        <pc:chgData name="Jason Smith" userId="437038_tp_dropbox_plus" providerId="OAuth2" clId="{B729890D-6986-CA4B-9D34-F7C376BC23FC}" dt="2025-02-14T14:51:33.952" v="1485" actId="2696"/>
        <pc:sldMkLst>
          <pc:docMk/>
          <pc:sldMk cId="1384350595" sldId="4368"/>
        </pc:sldMkLst>
        <pc:spChg chg="del">
          <ac:chgData name="Jason Smith" userId="437038_tp_dropbox_plus" providerId="OAuth2" clId="{B729890D-6986-CA4B-9D34-F7C376BC23FC}" dt="2025-02-14T06:47:16.987" v="1220" actId="478"/>
          <ac:spMkLst>
            <pc:docMk/>
            <pc:sldMk cId="1384350595" sldId="4368"/>
            <ac:spMk id="3" creationId="{9B3C7A84-AE5B-B46E-78CF-1473B5E4B42B}"/>
          </ac:spMkLst>
        </pc:spChg>
        <pc:spChg chg="mod">
          <ac:chgData name="Jason Smith" userId="437038_tp_dropbox_plus" providerId="OAuth2" clId="{B729890D-6986-CA4B-9D34-F7C376BC23FC}" dt="2025-02-14T06:53:21.463" v="1260" actId="1035"/>
          <ac:spMkLst>
            <pc:docMk/>
            <pc:sldMk cId="1384350595" sldId="4368"/>
            <ac:spMk id="4" creationId="{00000000-0000-0000-0000-000000000000}"/>
          </ac:spMkLst>
        </pc:spChg>
        <pc:spChg chg="mod">
          <ac:chgData name="Jason Smith" userId="437038_tp_dropbox_plus" providerId="OAuth2" clId="{B729890D-6986-CA4B-9D34-F7C376BC23FC}" dt="2025-02-14T06:53:31.868" v="1294" actId="1036"/>
          <ac:spMkLst>
            <pc:docMk/>
            <pc:sldMk cId="1384350595" sldId="4368"/>
            <ac:spMk id="7" creationId="{00000000-0000-0000-0000-000000000000}"/>
          </ac:spMkLst>
        </pc:spChg>
        <pc:picChg chg="add mod">
          <ac:chgData name="Jason Smith" userId="437038_tp_dropbox_plus" providerId="OAuth2" clId="{B729890D-6986-CA4B-9D34-F7C376BC23FC}" dt="2025-02-14T06:53:31.868" v="1294" actId="1036"/>
          <ac:picMkLst>
            <pc:docMk/>
            <pc:sldMk cId="1384350595" sldId="4368"/>
            <ac:picMk id="1026" creationId="{5D98F6D3-598F-FBC8-8DE2-54352CF48F30}"/>
          </ac:picMkLst>
        </pc:picChg>
      </pc:sldChg>
      <pc:sldChg chg="add del modNotesTx">
        <pc:chgData name="Jason Smith" userId="437038_tp_dropbox_plus" providerId="OAuth2" clId="{B729890D-6986-CA4B-9D34-F7C376BC23FC}" dt="2025-02-14T15:37:38.410" v="2326" actId="2696"/>
        <pc:sldMkLst>
          <pc:docMk/>
          <pc:sldMk cId="3764415417" sldId="4368"/>
        </pc:sldMkLst>
      </pc:sldChg>
      <pc:sldChg chg="del">
        <pc:chgData name="Jason Smith" userId="437038_tp_dropbox_plus" providerId="OAuth2" clId="{B729890D-6986-CA4B-9D34-F7C376BC23FC}" dt="2025-02-14T16:57:15.413" v="2961" actId="2696"/>
        <pc:sldMkLst>
          <pc:docMk/>
          <pc:sldMk cId="2829096500" sldId="4422"/>
        </pc:sldMkLst>
      </pc:sldChg>
      <pc:sldChg chg="del">
        <pc:chgData name="Jason Smith" userId="437038_tp_dropbox_plus" providerId="OAuth2" clId="{B729890D-6986-CA4B-9D34-F7C376BC23FC}" dt="2025-02-14T16:57:15.353" v="2942" actId="2696"/>
        <pc:sldMkLst>
          <pc:docMk/>
          <pc:sldMk cId="614219627" sldId="4423"/>
        </pc:sldMkLst>
      </pc:sldChg>
      <pc:sldChg chg="del">
        <pc:chgData name="Jason Smith" userId="437038_tp_dropbox_plus" providerId="OAuth2" clId="{B729890D-6986-CA4B-9D34-F7C376BC23FC}" dt="2025-02-14T16:57:15.400" v="2951" actId="2696"/>
        <pc:sldMkLst>
          <pc:docMk/>
          <pc:sldMk cId="4070897686" sldId="4815"/>
        </pc:sldMkLst>
      </pc:sldChg>
      <pc:sldChg chg="del">
        <pc:chgData name="Jason Smith" userId="437038_tp_dropbox_plus" providerId="OAuth2" clId="{B729890D-6986-CA4B-9D34-F7C376BC23FC}" dt="2025-02-14T16:57:15.393" v="2946" actId="2696"/>
        <pc:sldMkLst>
          <pc:docMk/>
          <pc:sldMk cId="1335260221" sldId="4857"/>
        </pc:sldMkLst>
      </pc:sldChg>
      <pc:sldChg chg="del">
        <pc:chgData name="Jason Smith" userId="437038_tp_dropbox_plus" providerId="OAuth2" clId="{B729890D-6986-CA4B-9D34-F7C376BC23FC}" dt="2025-02-14T16:57:15.396" v="2948" actId="2696"/>
        <pc:sldMkLst>
          <pc:docMk/>
          <pc:sldMk cId="3208605961" sldId="4863"/>
        </pc:sldMkLst>
      </pc:sldChg>
      <pc:sldChg chg="del">
        <pc:chgData name="Jason Smith" userId="437038_tp_dropbox_plus" providerId="OAuth2" clId="{B729890D-6986-CA4B-9D34-F7C376BC23FC}" dt="2025-02-14T16:57:15.395" v="2947" actId="2696"/>
        <pc:sldMkLst>
          <pc:docMk/>
          <pc:sldMk cId="1082460954" sldId="4897"/>
        </pc:sldMkLst>
      </pc:sldChg>
      <pc:sldChg chg="del">
        <pc:chgData name="Jason Smith" userId="437038_tp_dropbox_plus" providerId="OAuth2" clId="{B729890D-6986-CA4B-9D34-F7C376BC23FC}" dt="2025-02-14T16:57:15.444" v="2976" actId="2696"/>
        <pc:sldMkLst>
          <pc:docMk/>
          <pc:sldMk cId="329684270" sldId="4898"/>
        </pc:sldMkLst>
      </pc:sldChg>
      <pc:sldChg chg="del">
        <pc:chgData name="Jason Smith" userId="437038_tp_dropbox_plus" providerId="OAuth2" clId="{B729890D-6986-CA4B-9D34-F7C376BC23FC}" dt="2025-02-14T16:57:15.392" v="2945" actId="2696"/>
        <pc:sldMkLst>
          <pc:docMk/>
          <pc:sldMk cId="1716083438" sldId="4899"/>
        </pc:sldMkLst>
      </pc:sldChg>
      <pc:sldChg chg="del">
        <pc:chgData name="Jason Smith" userId="437038_tp_dropbox_plus" providerId="OAuth2" clId="{B729890D-6986-CA4B-9D34-F7C376BC23FC}" dt="2025-02-14T16:57:15.452" v="2978" actId="2696"/>
        <pc:sldMkLst>
          <pc:docMk/>
          <pc:sldMk cId="2612332786" sldId="5025"/>
        </pc:sldMkLst>
      </pc:sldChg>
      <pc:sldChg chg="del">
        <pc:chgData name="Jason Smith" userId="437038_tp_dropbox_plus" providerId="OAuth2" clId="{B729890D-6986-CA4B-9D34-F7C376BC23FC}" dt="2025-02-14T16:57:15.399" v="2950" actId="2696"/>
        <pc:sldMkLst>
          <pc:docMk/>
          <pc:sldMk cId="3759929217" sldId="5104"/>
        </pc:sldMkLst>
      </pc:sldChg>
      <pc:sldChg chg="del">
        <pc:chgData name="Jason Smith" userId="437038_tp_dropbox_plus" providerId="OAuth2" clId="{B729890D-6986-CA4B-9D34-F7C376BC23FC}" dt="2025-02-14T16:57:15.433" v="2973" actId="2696"/>
        <pc:sldMkLst>
          <pc:docMk/>
          <pc:sldMk cId="2325834570" sldId="5105"/>
        </pc:sldMkLst>
      </pc:sldChg>
      <pc:sldChg chg="del">
        <pc:chgData name="Jason Smith" userId="437038_tp_dropbox_plus" providerId="OAuth2" clId="{B729890D-6986-CA4B-9D34-F7C376BC23FC}" dt="2025-02-14T16:57:15.407" v="2956" actId="2696"/>
        <pc:sldMkLst>
          <pc:docMk/>
          <pc:sldMk cId="1002756055" sldId="5106"/>
        </pc:sldMkLst>
      </pc:sldChg>
      <pc:sldChg chg="del">
        <pc:chgData name="Jason Smith" userId="437038_tp_dropbox_plus" providerId="OAuth2" clId="{B729890D-6986-CA4B-9D34-F7C376BC23FC}" dt="2025-02-14T16:57:15.348" v="2939" actId="2696"/>
        <pc:sldMkLst>
          <pc:docMk/>
          <pc:sldMk cId="1295756489" sldId="5107"/>
        </pc:sldMkLst>
      </pc:sldChg>
      <pc:sldChg chg="del">
        <pc:chgData name="Jason Smith" userId="437038_tp_dropbox_plus" providerId="OAuth2" clId="{B729890D-6986-CA4B-9D34-F7C376BC23FC}" dt="2025-02-14T16:57:15.402" v="2953" actId="2696"/>
        <pc:sldMkLst>
          <pc:docMk/>
          <pc:sldMk cId="2804841863" sldId="5108"/>
        </pc:sldMkLst>
      </pc:sldChg>
      <pc:sldChg chg="del">
        <pc:chgData name="Jason Smith" userId="437038_tp_dropbox_plus" providerId="OAuth2" clId="{B729890D-6986-CA4B-9D34-F7C376BC23FC}" dt="2025-02-14T16:57:15.415" v="2963" actId="2696"/>
        <pc:sldMkLst>
          <pc:docMk/>
          <pc:sldMk cId="1641984932" sldId="5109"/>
        </pc:sldMkLst>
      </pc:sldChg>
      <pc:sldChg chg="del">
        <pc:chgData name="Jason Smith" userId="437038_tp_dropbox_plus" providerId="OAuth2" clId="{B729890D-6986-CA4B-9D34-F7C376BC23FC}" dt="2025-02-14T16:57:15.460" v="2980" actId="2696"/>
        <pc:sldMkLst>
          <pc:docMk/>
          <pc:sldMk cId="2358951737" sldId="5110"/>
        </pc:sldMkLst>
      </pc:sldChg>
      <pc:sldChg chg="del">
        <pc:chgData name="Jason Smith" userId="437038_tp_dropbox_plus" providerId="OAuth2" clId="{B729890D-6986-CA4B-9D34-F7C376BC23FC}" dt="2025-02-14T16:57:15.417" v="2965" actId="2696"/>
        <pc:sldMkLst>
          <pc:docMk/>
          <pc:sldMk cId="1692882008" sldId="5111"/>
        </pc:sldMkLst>
      </pc:sldChg>
      <pc:sldChg chg="del">
        <pc:chgData name="Jason Smith" userId="437038_tp_dropbox_plus" providerId="OAuth2" clId="{B729890D-6986-CA4B-9D34-F7C376BC23FC}" dt="2025-02-14T16:57:15.419" v="2967" actId="2696"/>
        <pc:sldMkLst>
          <pc:docMk/>
          <pc:sldMk cId="4160762988" sldId="5112"/>
        </pc:sldMkLst>
      </pc:sldChg>
      <pc:sldChg chg="del">
        <pc:chgData name="Jason Smith" userId="437038_tp_dropbox_plus" providerId="OAuth2" clId="{B729890D-6986-CA4B-9D34-F7C376BC23FC}" dt="2025-02-14T16:57:15.416" v="2964" actId="2696"/>
        <pc:sldMkLst>
          <pc:docMk/>
          <pc:sldMk cId="1401847001" sldId="5113"/>
        </pc:sldMkLst>
      </pc:sldChg>
      <pc:sldChg chg="del">
        <pc:chgData name="Jason Smith" userId="437038_tp_dropbox_plus" providerId="OAuth2" clId="{B729890D-6986-CA4B-9D34-F7C376BC23FC}" dt="2025-02-14T16:57:15.391" v="2944" actId="2696"/>
        <pc:sldMkLst>
          <pc:docMk/>
          <pc:sldMk cId="33382853" sldId="5114"/>
        </pc:sldMkLst>
      </pc:sldChg>
      <pc:sldChg chg="del">
        <pc:chgData name="Jason Smith" userId="437038_tp_dropbox_plus" providerId="OAuth2" clId="{B729890D-6986-CA4B-9D34-F7C376BC23FC}" dt="2025-02-14T16:57:15.411" v="2960" actId="2696"/>
        <pc:sldMkLst>
          <pc:docMk/>
          <pc:sldMk cId="1262211265" sldId="5115"/>
        </pc:sldMkLst>
      </pc:sldChg>
      <pc:sldChg chg="del">
        <pc:chgData name="Jason Smith" userId="437038_tp_dropbox_plus" providerId="OAuth2" clId="{B729890D-6986-CA4B-9D34-F7C376BC23FC}" dt="2025-02-14T16:57:15.408" v="2957" actId="2696"/>
        <pc:sldMkLst>
          <pc:docMk/>
          <pc:sldMk cId="2381424155" sldId="5116"/>
        </pc:sldMkLst>
      </pc:sldChg>
      <pc:sldChg chg="del">
        <pc:chgData name="Jason Smith" userId="437038_tp_dropbox_plus" providerId="OAuth2" clId="{B729890D-6986-CA4B-9D34-F7C376BC23FC}" dt="2025-02-14T16:57:15.347" v="2938" actId="2696"/>
        <pc:sldMkLst>
          <pc:docMk/>
          <pc:sldMk cId="3345789300" sldId="5117"/>
        </pc:sldMkLst>
      </pc:sldChg>
      <pc:sldChg chg="del">
        <pc:chgData name="Jason Smith" userId="437038_tp_dropbox_plus" providerId="OAuth2" clId="{B729890D-6986-CA4B-9D34-F7C376BC23FC}" dt="2025-02-14T16:57:15.401" v="2952" actId="2696"/>
        <pc:sldMkLst>
          <pc:docMk/>
          <pc:sldMk cId="1260749190" sldId="5118"/>
        </pc:sldMkLst>
      </pc:sldChg>
      <pc:sldChg chg="del">
        <pc:chgData name="Jason Smith" userId="437038_tp_dropbox_plus" providerId="OAuth2" clId="{B729890D-6986-CA4B-9D34-F7C376BC23FC}" dt="2025-02-14T16:57:15.409" v="2958" actId="2696"/>
        <pc:sldMkLst>
          <pc:docMk/>
          <pc:sldMk cId="544552331" sldId="5119"/>
        </pc:sldMkLst>
      </pc:sldChg>
      <pc:sldChg chg="del">
        <pc:chgData name="Jason Smith" userId="437038_tp_dropbox_plus" providerId="OAuth2" clId="{B729890D-6986-CA4B-9D34-F7C376BC23FC}" dt="2025-02-14T16:57:15.528" v="2982" actId="2696"/>
        <pc:sldMkLst>
          <pc:docMk/>
          <pc:sldMk cId="1765850014" sldId="5120"/>
        </pc:sldMkLst>
      </pc:sldChg>
      <pc:sldChg chg="del">
        <pc:chgData name="Jason Smith" userId="437038_tp_dropbox_plus" providerId="OAuth2" clId="{B729890D-6986-CA4B-9D34-F7C376BC23FC}" dt="2025-02-14T16:57:15.397" v="2949" actId="2696"/>
        <pc:sldMkLst>
          <pc:docMk/>
          <pc:sldMk cId="1552576509" sldId="5121"/>
        </pc:sldMkLst>
      </pc:sldChg>
      <pc:sldChg chg="del">
        <pc:chgData name="Jason Smith" userId="437038_tp_dropbox_plus" providerId="OAuth2" clId="{B729890D-6986-CA4B-9D34-F7C376BC23FC}" dt="2025-02-14T16:57:15.420" v="2968" actId="2696"/>
        <pc:sldMkLst>
          <pc:docMk/>
          <pc:sldMk cId="4177756665" sldId="5122"/>
        </pc:sldMkLst>
      </pc:sldChg>
      <pc:sldChg chg="del">
        <pc:chgData name="Jason Smith" userId="437038_tp_dropbox_plus" providerId="OAuth2" clId="{B729890D-6986-CA4B-9D34-F7C376BC23FC}" dt="2025-02-14T16:57:15.414" v="2962" actId="2696"/>
        <pc:sldMkLst>
          <pc:docMk/>
          <pc:sldMk cId="1981978629" sldId="5123"/>
        </pc:sldMkLst>
      </pc:sldChg>
      <pc:sldChg chg="del">
        <pc:chgData name="Jason Smith" userId="437038_tp_dropbox_plus" providerId="OAuth2" clId="{B729890D-6986-CA4B-9D34-F7C376BC23FC}" dt="2025-02-14T16:57:15.534" v="2983" actId="2696"/>
        <pc:sldMkLst>
          <pc:docMk/>
          <pc:sldMk cId="1145043233" sldId="5124"/>
        </pc:sldMkLst>
      </pc:sldChg>
      <pc:sldChg chg="del">
        <pc:chgData name="Jason Smith" userId="437038_tp_dropbox_plus" providerId="OAuth2" clId="{B729890D-6986-CA4B-9D34-F7C376BC23FC}" dt="2025-02-14T16:57:15.342" v="2936" actId="2696"/>
        <pc:sldMkLst>
          <pc:docMk/>
          <pc:sldMk cId="3450571112" sldId="5125"/>
        </pc:sldMkLst>
      </pc:sldChg>
      <pc:sldChg chg="del">
        <pc:chgData name="Jason Smith" userId="437038_tp_dropbox_plus" providerId="OAuth2" clId="{B729890D-6986-CA4B-9D34-F7C376BC23FC}" dt="2025-02-14T16:57:15.443" v="2975" actId="2696"/>
        <pc:sldMkLst>
          <pc:docMk/>
          <pc:sldMk cId="2655669243" sldId="5126"/>
        </pc:sldMkLst>
      </pc:sldChg>
      <pc:sldChg chg="del">
        <pc:chgData name="Jason Smith" userId="437038_tp_dropbox_plus" providerId="OAuth2" clId="{B729890D-6986-CA4B-9D34-F7C376BC23FC}" dt="2025-02-14T16:57:15.423" v="2971" actId="2696"/>
        <pc:sldMkLst>
          <pc:docMk/>
          <pc:sldMk cId="3038302373" sldId="5127"/>
        </pc:sldMkLst>
      </pc:sldChg>
      <pc:sldChg chg="del">
        <pc:chgData name="Jason Smith" userId="437038_tp_dropbox_plus" providerId="OAuth2" clId="{B729890D-6986-CA4B-9D34-F7C376BC23FC}" dt="2025-02-14T16:57:15.461" v="2981" actId="2696"/>
        <pc:sldMkLst>
          <pc:docMk/>
          <pc:sldMk cId="1126853463" sldId="5128"/>
        </pc:sldMkLst>
      </pc:sldChg>
      <pc:sldChg chg="del">
        <pc:chgData name="Jason Smith" userId="437038_tp_dropbox_plus" providerId="OAuth2" clId="{B729890D-6986-CA4B-9D34-F7C376BC23FC}" dt="2025-02-14T16:57:15.418" v="2966" actId="2696"/>
        <pc:sldMkLst>
          <pc:docMk/>
          <pc:sldMk cId="1640479575" sldId="5129"/>
        </pc:sldMkLst>
      </pc:sldChg>
      <pc:sldChg chg="del">
        <pc:chgData name="Jason Smith" userId="437038_tp_dropbox_plus" providerId="OAuth2" clId="{B729890D-6986-CA4B-9D34-F7C376BC23FC}" dt="2025-02-14T16:57:15.350" v="2940" actId="2696"/>
        <pc:sldMkLst>
          <pc:docMk/>
          <pc:sldMk cId="1650063443" sldId="5130"/>
        </pc:sldMkLst>
      </pc:sldChg>
      <pc:sldChg chg="del">
        <pc:chgData name="Jason Smith" userId="437038_tp_dropbox_plus" providerId="OAuth2" clId="{B729890D-6986-CA4B-9D34-F7C376BC23FC}" dt="2025-02-14T16:57:15.406" v="2955" actId="2696"/>
        <pc:sldMkLst>
          <pc:docMk/>
          <pc:sldMk cId="213766406" sldId="5131"/>
        </pc:sldMkLst>
      </pc:sldChg>
      <pc:sldChg chg="del">
        <pc:chgData name="Jason Smith" userId="437038_tp_dropbox_plus" providerId="OAuth2" clId="{B729890D-6986-CA4B-9D34-F7C376BC23FC}" dt="2025-02-14T05:09:47.614" v="266" actId="2696"/>
        <pc:sldMkLst>
          <pc:docMk/>
          <pc:sldMk cId="532640470" sldId="5132"/>
        </pc:sldMkLst>
      </pc:sldChg>
      <pc:sldChg chg="add del mod modShow">
        <pc:chgData name="Jason Smith" userId="437038_tp_dropbox_plus" providerId="OAuth2" clId="{B729890D-6986-CA4B-9D34-F7C376BC23FC}" dt="2025-02-14T16:57:15.339" v="2934" actId="2696"/>
        <pc:sldMkLst>
          <pc:docMk/>
          <pc:sldMk cId="781170079" sldId="5132"/>
        </pc:sldMkLst>
      </pc:sldChg>
      <pc:sldChg chg="modSp add mod">
        <pc:chgData name="Jason Smith" userId="437038_tp_dropbox_plus" providerId="OAuth2" clId="{B729890D-6986-CA4B-9D34-F7C376BC23FC}" dt="2025-02-14T06:06:45.397" v="619" actId="2711"/>
        <pc:sldMkLst>
          <pc:docMk/>
          <pc:sldMk cId="2302151470" sldId="5133"/>
        </pc:sldMkLst>
        <pc:spChg chg="mod">
          <ac:chgData name="Jason Smith" userId="437038_tp_dropbox_plus" providerId="OAuth2" clId="{B729890D-6986-CA4B-9D34-F7C376BC23FC}" dt="2025-02-14T06:06:45.397" v="619" actId="2711"/>
          <ac:spMkLst>
            <pc:docMk/>
            <pc:sldMk cId="2302151470" sldId="5133"/>
            <ac:spMk id="3" creationId="{165D1FF9-B889-F06D-1A38-252D5A0AC253}"/>
          </ac:spMkLst>
        </pc:spChg>
      </pc:sldChg>
      <pc:sldChg chg="modSp add mod">
        <pc:chgData name="Jason Smith" userId="437038_tp_dropbox_plus" providerId="OAuth2" clId="{B729890D-6986-CA4B-9D34-F7C376BC23FC}" dt="2025-02-14T06:11:05.673" v="782" actId="20577"/>
        <pc:sldMkLst>
          <pc:docMk/>
          <pc:sldMk cId="1655960682" sldId="5134"/>
        </pc:sldMkLst>
        <pc:spChg chg="mod">
          <ac:chgData name="Jason Smith" userId="437038_tp_dropbox_plus" providerId="OAuth2" clId="{B729890D-6986-CA4B-9D34-F7C376BC23FC}" dt="2025-02-14T06:11:05.673" v="782" actId="20577"/>
          <ac:spMkLst>
            <pc:docMk/>
            <pc:sldMk cId="1655960682" sldId="5134"/>
            <ac:spMk id="3" creationId="{746A4B5C-11C8-7846-82F7-3360B359B088}"/>
          </ac:spMkLst>
        </pc:spChg>
      </pc:sldChg>
      <pc:sldChg chg="addSp delSp modSp add mod modNotesTx">
        <pc:chgData name="Jason Smith" userId="437038_tp_dropbox_plus" providerId="OAuth2" clId="{B729890D-6986-CA4B-9D34-F7C376BC23FC}" dt="2025-02-14T07:07:46.699" v="1426"/>
        <pc:sldMkLst>
          <pc:docMk/>
          <pc:sldMk cId="509528375" sldId="5135"/>
        </pc:sldMkLst>
        <pc:spChg chg="mod">
          <ac:chgData name="Jason Smith" userId="437038_tp_dropbox_plus" providerId="OAuth2" clId="{B729890D-6986-CA4B-9D34-F7C376BC23FC}" dt="2025-02-14T06:14:17.343" v="797" actId="20577"/>
          <ac:spMkLst>
            <pc:docMk/>
            <pc:sldMk cId="509528375" sldId="5135"/>
            <ac:spMk id="2" creationId="{04B3F6CC-371A-2E87-7475-6D14DBF064CA}"/>
          </ac:spMkLst>
        </pc:spChg>
        <pc:spChg chg="mod">
          <ac:chgData name="Jason Smith" userId="437038_tp_dropbox_plus" providerId="OAuth2" clId="{B729890D-6986-CA4B-9D34-F7C376BC23FC}" dt="2025-02-14T06:15:28.982" v="802" actId="1076"/>
          <ac:spMkLst>
            <pc:docMk/>
            <pc:sldMk cId="509528375" sldId="5135"/>
            <ac:spMk id="4" creationId="{DF52B39F-2B69-C159-7759-0D44CDFBC610}"/>
          </ac:spMkLst>
        </pc:spChg>
        <pc:spChg chg="del mod">
          <ac:chgData name="Jason Smith" userId="437038_tp_dropbox_plus" providerId="OAuth2" clId="{B729890D-6986-CA4B-9D34-F7C376BC23FC}" dt="2025-02-14T06:14:30.879" v="800" actId="478"/>
          <ac:spMkLst>
            <pc:docMk/>
            <pc:sldMk cId="509528375" sldId="5135"/>
            <ac:spMk id="5" creationId="{159AF6C1-466F-2C99-43BC-7C97B8BDCCA7}"/>
          </ac:spMkLst>
        </pc:spChg>
        <pc:spChg chg="mod">
          <ac:chgData name="Jason Smith" userId="437038_tp_dropbox_plus" providerId="OAuth2" clId="{B729890D-6986-CA4B-9D34-F7C376BC23FC}" dt="2025-02-14T06:14:09.893" v="796" actId="20577"/>
          <ac:spMkLst>
            <pc:docMk/>
            <pc:sldMk cId="509528375" sldId="5135"/>
            <ac:spMk id="6" creationId="{D0F29DE8-A552-B803-C25D-BE2F18D80119}"/>
          </ac:spMkLst>
        </pc:spChg>
        <pc:spChg chg="add mod">
          <ac:chgData name="Jason Smith" userId="437038_tp_dropbox_plus" providerId="OAuth2" clId="{B729890D-6986-CA4B-9D34-F7C376BC23FC}" dt="2025-02-14T07:07:46.699" v="1426"/>
          <ac:spMkLst>
            <pc:docMk/>
            <pc:sldMk cId="509528375" sldId="5135"/>
            <ac:spMk id="7" creationId="{D2EA8589-56B2-750C-CD94-F7B9280B399F}"/>
          </ac:spMkLst>
        </pc:spChg>
        <pc:spChg chg="add mod">
          <ac:chgData name="Jason Smith" userId="437038_tp_dropbox_plus" providerId="OAuth2" clId="{B729890D-6986-CA4B-9D34-F7C376BC23FC}" dt="2025-02-14T07:07:46.699" v="1426"/>
          <ac:spMkLst>
            <pc:docMk/>
            <pc:sldMk cId="509528375" sldId="5135"/>
            <ac:spMk id="8" creationId="{13EE0030-4A82-485B-CD2D-B5254B7B08A6}"/>
          </ac:spMkLst>
        </pc:spChg>
      </pc:sldChg>
      <pc:sldChg chg="modSp add mod">
        <pc:chgData name="Jason Smith" userId="437038_tp_dropbox_plus" providerId="OAuth2" clId="{B729890D-6986-CA4B-9D34-F7C376BC23FC}" dt="2025-02-14T06:16:03.349" v="811" actId="20577"/>
        <pc:sldMkLst>
          <pc:docMk/>
          <pc:sldMk cId="3237612135" sldId="5136"/>
        </pc:sldMkLst>
        <pc:spChg chg="mod">
          <ac:chgData name="Jason Smith" userId="437038_tp_dropbox_plus" providerId="OAuth2" clId="{B729890D-6986-CA4B-9D34-F7C376BC23FC}" dt="2025-02-14T06:16:03.349" v="811" actId="20577"/>
          <ac:spMkLst>
            <pc:docMk/>
            <pc:sldMk cId="3237612135" sldId="5136"/>
            <ac:spMk id="3" creationId="{66E44623-BFA6-0CA8-F55D-E86A9A9CAEA5}"/>
          </ac:spMkLst>
        </pc:spChg>
      </pc:sldChg>
      <pc:sldChg chg="modSp add mod">
        <pc:chgData name="Jason Smith" userId="437038_tp_dropbox_plus" providerId="OAuth2" clId="{B729890D-6986-CA4B-9D34-F7C376BC23FC}" dt="2025-02-14T06:20:35.818" v="971" actId="20577"/>
        <pc:sldMkLst>
          <pc:docMk/>
          <pc:sldMk cId="1141056317" sldId="5137"/>
        </pc:sldMkLst>
        <pc:spChg chg="mod">
          <ac:chgData name="Jason Smith" userId="437038_tp_dropbox_plus" providerId="OAuth2" clId="{B729890D-6986-CA4B-9D34-F7C376BC23FC}" dt="2025-02-14T06:20:35.818" v="971" actId="20577"/>
          <ac:spMkLst>
            <pc:docMk/>
            <pc:sldMk cId="1141056317" sldId="5137"/>
            <ac:spMk id="3" creationId="{64333A81-11B5-A9B1-2811-E75B9929BCC2}"/>
          </ac:spMkLst>
        </pc:spChg>
      </pc:sldChg>
      <pc:sldChg chg="modSp add mod">
        <pc:chgData name="Jason Smith" userId="437038_tp_dropbox_plus" providerId="OAuth2" clId="{B729890D-6986-CA4B-9D34-F7C376BC23FC}" dt="2025-02-14T06:21:31.529" v="980" actId="20577"/>
        <pc:sldMkLst>
          <pc:docMk/>
          <pc:sldMk cId="1808548886" sldId="5138"/>
        </pc:sldMkLst>
        <pc:spChg chg="mod">
          <ac:chgData name="Jason Smith" userId="437038_tp_dropbox_plus" providerId="OAuth2" clId="{B729890D-6986-CA4B-9D34-F7C376BC23FC}" dt="2025-02-14T06:21:31.529" v="980" actId="20577"/>
          <ac:spMkLst>
            <pc:docMk/>
            <pc:sldMk cId="1808548886" sldId="5138"/>
            <ac:spMk id="3" creationId="{FC5318E3-E746-C6A5-7ADF-F055E7934E1A}"/>
          </ac:spMkLst>
        </pc:spChg>
      </pc:sldChg>
      <pc:sldChg chg="modSp add mod">
        <pc:chgData name="Jason Smith" userId="437038_tp_dropbox_plus" providerId="OAuth2" clId="{B729890D-6986-CA4B-9D34-F7C376BC23FC}" dt="2025-02-14T06:22:15.073" v="1113" actId="20577"/>
        <pc:sldMkLst>
          <pc:docMk/>
          <pc:sldMk cId="206149678" sldId="5139"/>
        </pc:sldMkLst>
        <pc:spChg chg="mod">
          <ac:chgData name="Jason Smith" userId="437038_tp_dropbox_plus" providerId="OAuth2" clId="{B729890D-6986-CA4B-9D34-F7C376BC23FC}" dt="2025-02-14T06:22:15.073" v="1113" actId="20577"/>
          <ac:spMkLst>
            <pc:docMk/>
            <pc:sldMk cId="206149678" sldId="5139"/>
            <ac:spMk id="3" creationId="{0DFADA73-BE2D-1F1D-F076-0A6EF913D312}"/>
          </ac:spMkLst>
        </pc:spChg>
      </pc:sldChg>
      <pc:sldChg chg="add del">
        <pc:chgData name="Jason Smith" userId="437038_tp_dropbox_plus" providerId="OAuth2" clId="{B729890D-6986-CA4B-9D34-F7C376BC23FC}" dt="2025-02-14T16:57:15.351" v="2941" actId="2696"/>
        <pc:sldMkLst>
          <pc:docMk/>
          <pc:sldMk cId="1494780218" sldId="5140"/>
        </pc:sldMkLst>
      </pc:sldChg>
      <pc:sldChg chg="addSp delSp modSp add del mod chgLayout modNotesTx">
        <pc:chgData name="Jason Smith" userId="437038_tp_dropbox_plus" providerId="OAuth2" clId="{B729890D-6986-CA4B-9D34-F7C376BC23FC}" dt="2025-02-14T14:51:33.952" v="1485" actId="2696"/>
        <pc:sldMkLst>
          <pc:docMk/>
          <pc:sldMk cId="2971155025" sldId="5141"/>
        </pc:sldMkLst>
        <pc:spChg chg="mod ord">
          <ac:chgData name="Jason Smith" userId="437038_tp_dropbox_plus" providerId="OAuth2" clId="{B729890D-6986-CA4B-9D34-F7C376BC23FC}" dt="2025-02-14T07:06:53.451" v="1421" actId="700"/>
          <ac:spMkLst>
            <pc:docMk/>
            <pc:sldMk cId="2971155025" sldId="5141"/>
            <ac:spMk id="2" creationId="{DEDCF593-15B7-CDD4-497B-7FAF9C0E8A5A}"/>
          </ac:spMkLst>
        </pc:spChg>
        <pc:spChg chg="mod ord">
          <ac:chgData name="Jason Smith" userId="437038_tp_dropbox_plus" providerId="OAuth2" clId="{B729890D-6986-CA4B-9D34-F7C376BC23FC}" dt="2025-02-14T07:07:05.167" v="1424" actId="14100"/>
          <ac:spMkLst>
            <pc:docMk/>
            <pc:sldMk cId="2971155025" sldId="5141"/>
            <ac:spMk id="4" creationId="{EB0E7E65-94CB-E0C8-D79C-18EDB6F2FCA4}"/>
          </ac:spMkLst>
        </pc:spChg>
        <pc:spChg chg="del mod ord">
          <ac:chgData name="Jason Smith" userId="437038_tp_dropbox_plus" providerId="OAuth2" clId="{B729890D-6986-CA4B-9D34-F7C376BC23FC}" dt="2025-02-14T07:06:59.968" v="1423" actId="478"/>
          <ac:spMkLst>
            <pc:docMk/>
            <pc:sldMk cId="2971155025" sldId="5141"/>
            <ac:spMk id="5" creationId="{18150737-1718-C422-77DE-63F3C813C1F1}"/>
          </ac:spMkLst>
        </pc:spChg>
        <pc:spChg chg="mod ord">
          <ac:chgData name="Jason Smith" userId="437038_tp_dropbox_plus" providerId="OAuth2" clId="{B729890D-6986-CA4B-9D34-F7C376BC23FC}" dt="2025-02-14T14:50:06.307" v="1475" actId="1076"/>
          <ac:spMkLst>
            <pc:docMk/>
            <pc:sldMk cId="2971155025" sldId="5141"/>
            <ac:spMk id="7" creationId="{889998D0-EEF9-67AB-6F8F-C7B24BB76008}"/>
          </ac:spMkLst>
        </pc:spChg>
        <pc:spChg chg="add mod ord">
          <ac:chgData name="Jason Smith" userId="437038_tp_dropbox_plus" providerId="OAuth2" clId="{B729890D-6986-CA4B-9D34-F7C376BC23FC}" dt="2025-02-14T14:50:01.297" v="1473" actId="27636"/>
          <ac:spMkLst>
            <pc:docMk/>
            <pc:sldMk cId="2971155025" sldId="5141"/>
            <ac:spMk id="8" creationId="{07DE5DAF-3861-16D1-48DE-46B710B60901}"/>
          </ac:spMkLst>
        </pc:spChg>
        <pc:spChg chg="add mod">
          <ac:chgData name="Jason Smith" userId="437038_tp_dropbox_plus" providerId="OAuth2" clId="{B729890D-6986-CA4B-9D34-F7C376BC23FC}" dt="2025-02-14T07:07:46.699" v="1426"/>
          <ac:spMkLst>
            <pc:docMk/>
            <pc:sldMk cId="2971155025" sldId="5141"/>
            <ac:spMk id="9" creationId="{E365CB6E-6C45-1DFD-F9BF-E80BD2489BD4}"/>
          </ac:spMkLst>
        </pc:spChg>
        <pc:picChg chg="add mod ord">
          <ac:chgData name="Jason Smith" userId="437038_tp_dropbox_plus" providerId="OAuth2" clId="{B729890D-6986-CA4B-9D34-F7C376BC23FC}" dt="2025-02-14T14:46:50.312" v="1428" actId="1076"/>
          <ac:picMkLst>
            <pc:docMk/>
            <pc:sldMk cId="2971155025" sldId="5141"/>
            <ac:picMk id="6" creationId="{B046C8A7-C68E-6147-7400-0F2893906929}"/>
          </ac:picMkLst>
        </pc:picChg>
        <pc:picChg chg="del">
          <ac:chgData name="Jason Smith" userId="437038_tp_dropbox_plus" providerId="OAuth2" clId="{B729890D-6986-CA4B-9D34-F7C376BC23FC}" dt="2025-02-14T06:54:59.890" v="1331" actId="478"/>
          <ac:picMkLst>
            <pc:docMk/>
            <pc:sldMk cId="2971155025" sldId="5141"/>
            <ac:picMk id="1026" creationId="{1234E693-E1F9-06D9-CB6E-27327C14D5FC}"/>
          </ac:picMkLst>
        </pc:picChg>
      </pc:sldChg>
      <pc:sldChg chg="add">
        <pc:chgData name="Jason Smith" userId="437038_tp_dropbox_plus" providerId="OAuth2" clId="{B729890D-6986-CA4B-9D34-F7C376BC23FC}" dt="2025-02-14T14:51:47.769" v="1486"/>
        <pc:sldMkLst>
          <pc:docMk/>
          <pc:sldMk cId="3529428436" sldId="5141"/>
        </pc:sldMkLst>
      </pc:sldChg>
      <pc:sldChg chg="add">
        <pc:chgData name="Jason Smith" userId="437038_tp_dropbox_plus" providerId="OAuth2" clId="{B729890D-6986-CA4B-9D34-F7C376BC23FC}" dt="2025-02-14T15:37:43.964" v="2327"/>
        <pc:sldMkLst>
          <pc:docMk/>
          <pc:sldMk cId="1080640611" sldId="5142"/>
        </pc:sldMkLst>
      </pc:sldChg>
      <pc:sldChg chg="modSp add del mod">
        <pc:chgData name="Jason Smith" userId="437038_tp_dropbox_plus" providerId="OAuth2" clId="{B729890D-6986-CA4B-9D34-F7C376BC23FC}" dt="2025-02-14T15:37:38.410" v="2326" actId="2696"/>
        <pc:sldMkLst>
          <pc:docMk/>
          <pc:sldMk cId="4204666281" sldId="5142"/>
        </pc:sldMkLst>
        <pc:spChg chg="mod">
          <ac:chgData name="Jason Smith" userId="437038_tp_dropbox_plus" providerId="OAuth2" clId="{B729890D-6986-CA4B-9D34-F7C376BC23FC}" dt="2025-02-14T07:04:07.383" v="1394" actId="20577"/>
          <ac:spMkLst>
            <pc:docMk/>
            <pc:sldMk cId="4204666281" sldId="5142"/>
            <ac:spMk id="3" creationId="{8A98748F-4B9D-0BA9-25B6-26BBE0B848A2}"/>
          </ac:spMkLst>
        </pc:spChg>
      </pc:sldChg>
      <pc:sldChg chg="add">
        <pc:chgData name="Jason Smith" userId="437038_tp_dropbox_plus" providerId="OAuth2" clId="{B729890D-6986-CA4B-9D34-F7C376BC23FC}" dt="2025-02-14T15:37:43.964" v="2327"/>
        <pc:sldMkLst>
          <pc:docMk/>
          <pc:sldMk cId="1203949255" sldId="5143"/>
        </pc:sldMkLst>
      </pc:sldChg>
      <pc:sldChg chg="modSp add del mod modNotesTx">
        <pc:chgData name="Jason Smith" userId="437038_tp_dropbox_plus" providerId="OAuth2" clId="{B729890D-6986-CA4B-9D34-F7C376BC23FC}" dt="2025-02-14T15:37:38.410" v="2326" actId="2696"/>
        <pc:sldMkLst>
          <pc:docMk/>
          <pc:sldMk cId="3169826345" sldId="5143"/>
        </pc:sldMkLst>
        <pc:spChg chg="mod">
          <ac:chgData name="Jason Smith" userId="437038_tp_dropbox_plus" providerId="OAuth2" clId="{B729890D-6986-CA4B-9D34-F7C376BC23FC}" dt="2025-02-14T07:04:27.688" v="1397" actId="27636"/>
          <ac:spMkLst>
            <pc:docMk/>
            <pc:sldMk cId="3169826345" sldId="5143"/>
            <ac:spMk id="3" creationId="{7635616D-F9F3-0C0C-C0DD-C06C9539C35A}"/>
          </ac:spMkLst>
        </pc:spChg>
      </pc:sldChg>
      <pc:sldChg chg="addSp delSp modSp add del mod">
        <pc:chgData name="Jason Smith" userId="437038_tp_dropbox_plus" providerId="OAuth2" clId="{B729890D-6986-CA4B-9D34-F7C376BC23FC}" dt="2025-02-14T15:22:11.912" v="1614" actId="2696"/>
        <pc:sldMkLst>
          <pc:docMk/>
          <pc:sldMk cId="3260469523" sldId="5144"/>
        </pc:sldMkLst>
        <pc:spChg chg="mod">
          <ac:chgData name="Jason Smith" userId="437038_tp_dropbox_plus" providerId="OAuth2" clId="{B729890D-6986-CA4B-9D34-F7C376BC23FC}" dt="2025-02-14T15:16:17.781" v="1586" actId="14100"/>
          <ac:spMkLst>
            <pc:docMk/>
            <pc:sldMk cId="3260469523" sldId="5144"/>
            <ac:spMk id="2" creationId="{AA92E748-4422-CEB9-00F0-B91ECF8E2EE7}"/>
          </ac:spMkLst>
        </pc:spChg>
        <pc:spChg chg="del">
          <ac:chgData name="Jason Smith" userId="437038_tp_dropbox_plus" providerId="OAuth2" clId="{B729890D-6986-CA4B-9D34-F7C376BC23FC}" dt="2025-02-14T15:16:30.651" v="1587" actId="478"/>
          <ac:spMkLst>
            <pc:docMk/>
            <pc:sldMk cId="3260469523" sldId="5144"/>
            <ac:spMk id="4" creationId="{0ED69A32-7DC7-C99B-9EAE-7D6387196038}"/>
          </ac:spMkLst>
        </pc:spChg>
        <pc:spChg chg="del">
          <ac:chgData name="Jason Smith" userId="437038_tp_dropbox_plus" providerId="OAuth2" clId="{B729890D-6986-CA4B-9D34-F7C376BC23FC}" dt="2025-02-14T15:16:30.651" v="1587" actId="478"/>
          <ac:spMkLst>
            <pc:docMk/>
            <pc:sldMk cId="3260469523" sldId="5144"/>
            <ac:spMk id="8" creationId="{B3E991A8-A9B3-DC3E-D27B-2F99C05CC6DA}"/>
          </ac:spMkLst>
        </pc:spChg>
        <pc:spChg chg="mod">
          <ac:chgData name="Jason Smith" userId="437038_tp_dropbox_plus" providerId="OAuth2" clId="{B729890D-6986-CA4B-9D34-F7C376BC23FC}" dt="2025-02-14T15:19:24.513" v="1599" actId="14100"/>
          <ac:spMkLst>
            <pc:docMk/>
            <pc:sldMk cId="3260469523" sldId="5144"/>
            <ac:spMk id="11" creationId="{32C1E1B0-60A1-CB3C-E470-2FED2FCAA765}"/>
          </ac:spMkLst>
        </pc:spChg>
        <pc:picChg chg="add mod modCrop">
          <ac:chgData name="Jason Smith" userId="437038_tp_dropbox_plus" providerId="OAuth2" clId="{B729890D-6986-CA4B-9D34-F7C376BC23FC}" dt="2025-02-14T15:20:02.179" v="1603" actId="18131"/>
          <ac:picMkLst>
            <pc:docMk/>
            <pc:sldMk cId="3260469523" sldId="5144"/>
            <ac:picMk id="6" creationId="{60B1AE93-771F-761E-CBC7-3A41DACBE0F8}"/>
          </ac:picMkLst>
        </pc:picChg>
        <pc:picChg chg="del mod">
          <ac:chgData name="Jason Smith" userId="437038_tp_dropbox_plus" providerId="OAuth2" clId="{B729890D-6986-CA4B-9D34-F7C376BC23FC}" dt="2025-02-14T15:18:48.154" v="1591" actId="478"/>
          <ac:picMkLst>
            <pc:docMk/>
            <pc:sldMk cId="3260469523" sldId="5144"/>
            <ac:picMk id="13" creationId="{47C39D92-B008-33F2-9BE4-4936460511C4}"/>
          </ac:picMkLst>
        </pc:picChg>
        <pc:picChg chg="del">
          <ac:chgData name="Jason Smith" userId="437038_tp_dropbox_plus" providerId="OAuth2" clId="{B729890D-6986-CA4B-9D34-F7C376BC23FC}" dt="2025-02-14T15:16:30.651" v="1587" actId="478"/>
          <ac:picMkLst>
            <pc:docMk/>
            <pc:sldMk cId="3260469523" sldId="5144"/>
            <ac:picMk id="15" creationId="{F730DF26-F882-D745-FF34-DD374AE963F6}"/>
          </ac:picMkLst>
        </pc:picChg>
        <pc:picChg chg="del">
          <ac:chgData name="Jason Smith" userId="437038_tp_dropbox_plus" providerId="OAuth2" clId="{B729890D-6986-CA4B-9D34-F7C376BC23FC}" dt="2025-02-14T15:16:30.651" v="1587" actId="478"/>
          <ac:picMkLst>
            <pc:docMk/>
            <pc:sldMk cId="3260469523" sldId="5144"/>
            <ac:picMk id="4098" creationId="{0E8296C1-1C45-BEDC-FEBE-8C09214FF709}"/>
          </ac:picMkLst>
        </pc:picChg>
      </pc:sldChg>
      <pc:sldChg chg="addSp delSp modSp add mod modNotesTx">
        <pc:chgData name="Jason Smith" userId="437038_tp_dropbox_plus" providerId="OAuth2" clId="{B729890D-6986-CA4B-9D34-F7C376BC23FC}" dt="2025-02-14T15:28:06.735" v="1650"/>
        <pc:sldMkLst>
          <pc:docMk/>
          <pc:sldMk cId="1927629057" sldId="5145"/>
        </pc:sldMkLst>
        <pc:spChg chg="mod">
          <ac:chgData name="Jason Smith" userId="437038_tp_dropbox_plus" providerId="OAuth2" clId="{B729890D-6986-CA4B-9D34-F7C376BC23FC}" dt="2025-02-14T15:23:10.853" v="1622" actId="1076"/>
          <ac:spMkLst>
            <pc:docMk/>
            <pc:sldMk cId="1927629057" sldId="5145"/>
            <ac:spMk id="11" creationId="{9F6F6A44-2CD0-C210-3D05-529B0B7DD2FD}"/>
          </ac:spMkLst>
        </pc:spChg>
        <pc:picChg chg="add mod modCrop">
          <ac:chgData name="Jason Smith" userId="437038_tp_dropbox_plus" providerId="OAuth2" clId="{B729890D-6986-CA4B-9D34-F7C376BC23FC}" dt="2025-02-14T15:21:52.594" v="1613" actId="1076"/>
          <ac:picMkLst>
            <pc:docMk/>
            <pc:sldMk cId="1927629057" sldId="5145"/>
            <ac:picMk id="5" creationId="{4192AF2E-40EE-1C78-E0D5-689F4CA3B5E5}"/>
          </ac:picMkLst>
        </pc:picChg>
        <pc:picChg chg="del">
          <ac:chgData name="Jason Smith" userId="437038_tp_dropbox_plus" providerId="OAuth2" clId="{B729890D-6986-CA4B-9D34-F7C376BC23FC}" dt="2025-02-14T15:20:38.437" v="1605" actId="478"/>
          <ac:picMkLst>
            <pc:docMk/>
            <pc:sldMk cId="1927629057" sldId="5145"/>
            <ac:picMk id="6" creationId="{84FBC9D6-795F-CEE2-BCD2-CE21867766A8}"/>
          </ac:picMkLst>
        </pc:picChg>
      </pc:sldChg>
      <pc:sldChg chg="addSp delSp modSp add mod modNotesTx">
        <pc:chgData name="Jason Smith" userId="437038_tp_dropbox_plus" providerId="OAuth2" clId="{B729890D-6986-CA4B-9D34-F7C376BC23FC}" dt="2025-02-14T15:31:20.542" v="2298" actId="20577"/>
        <pc:sldMkLst>
          <pc:docMk/>
          <pc:sldMk cId="3162743503" sldId="5146"/>
        </pc:sldMkLst>
        <pc:spChg chg="mod">
          <ac:chgData name="Jason Smith" userId="437038_tp_dropbox_plus" providerId="OAuth2" clId="{B729890D-6986-CA4B-9D34-F7C376BC23FC}" dt="2025-02-14T15:23:52.058" v="1629" actId="14100"/>
          <ac:spMkLst>
            <pc:docMk/>
            <pc:sldMk cId="3162743503" sldId="5146"/>
            <ac:spMk id="2" creationId="{07C656CB-4F40-57C3-50BF-8283BEF7C875}"/>
          </ac:spMkLst>
        </pc:spChg>
        <pc:spChg chg="mod">
          <ac:chgData name="Jason Smith" userId="437038_tp_dropbox_plus" providerId="OAuth2" clId="{B729890D-6986-CA4B-9D34-F7C376BC23FC}" dt="2025-02-14T15:27:06.311" v="1644" actId="1076"/>
          <ac:spMkLst>
            <pc:docMk/>
            <pc:sldMk cId="3162743503" sldId="5146"/>
            <ac:spMk id="11" creationId="{157AEC2C-7C76-2F50-189D-141C61C4B8F4}"/>
          </ac:spMkLst>
        </pc:spChg>
        <pc:picChg chg="del">
          <ac:chgData name="Jason Smith" userId="437038_tp_dropbox_plus" providerId="OAuth2" clId="{B729890D-6986-CA4B-9D34-F7C376BC23FC}" dt="2025-02-14T15:24:53.038" v="1635" actId="478"/>
          <ac:picMkLst>
            <pc:docMk/>
            <pc:sldMk cId="3162743503" sldId="5146"/>
            <ac:picMk id="5" creationId="{A842A2B8-2558-D444-F1EE-94D4093B31F8}"/>
          </ac:picMkLst>
        </pc:picChg>
        <pc:picChg chg="add mod modCrop">
          <ac:chgData name="Jason Smith" userId="437038_tp_dropbox_plus" providerId="OAuth2" clId="{B729890D-6986-CA4B-9D34-F7C376BC23FC}" dt="2025-02-14T15:27:39.807" v="1649" actId="18131"/>
          <ac:picMkLst>
            <pc:docMk/>
            <pc:sldMk cId="3162743503" sldId="5146"/>
            <ac:picMk id="6" creationId="{17B47490-F338-5426-A11A-C81C045FFBB8}"/>
          </ac:picMkLst>
        </pc:picChg>
      </pc:sldChg>
      <pc:sldChg chg="addSp delSp modSp add mod ord">
        <pc:chgData name="Jason Smith" userId="437038_tp_dropbox_plus" providerId="OAuth2" clId="{B729890D-6986-CA4B-9D34-F7C376BC23FC}" dt="2025-02-14T15:36:39.520" v="2325"/>
        <pc:sldMkLst>
          <pc:docMk/>
          <pc:sldMk cId="1794253476" sldId="5147"/>
        </pc:sldMkLst>
        <pc:spChg chg="mod">
          <ac:chgData name="Jason Smith" userId="437038_tp_dropbox_plus" providerId="OAuth2" clId="{B729890D-6986-CA4B-9D34-F7C376BC23FC}" dt="2025-02-14T15:32:03.286" v="2303" actId="20577"/>
          <ac:spMkLst>
            <pc:docMk/>
            <pc:sldMk cId="1794253476" sldId="5147"/>
            <ac:spMk id="2" creationId="{78046436-6470-987F-2F6D-F5C4519F4414}"/>
          </ac:spMkLst>
        </pc:spChg>
        <pc:spChg chg="mod">
          <ac:chgData name="Jason Smith" userId="437038_tp_dropbox_plus" providerId="OAuth2" clId="{B729890D-6986-CA4B-9D34-F7C376BC23FC}" dt="2025-02-14T15:36:39.520" v="2325"/>
          <ac:spMkLst>
            <pc:docMk/>
            <pc:sldMk cId="1794253476" sldId="5147"/>
            <ac:spMk id="11" creationId="{D466F05B-07B6-503D-9E5B-30CB4A87F6AD}"/>
          </ac:spMkLst>
        </pc:spChg>
        <pc:picChg chg="del">
          <ac:chgData name="Jason Smith" userId="437038_tp_dropbox_plus" providerId="OAuth2" clId="{B729890D-6986-CA4B-9D34-F7C376BC23FC}" dt="2025-02-14T15:33:14.722" v="2304" actId="478"/>
          <ac:picMkLst>
            <pc:docMk/>
            <pc:sldMk cId="1794253476" sldId="5147"/>
            <ac:picMk id="5" creationId="{2A190EB4-61B9-1806-4254-50A8BFC05ACA}"/>
          </ac:picMkLst>
        </pc:picChg>
        <pc:picChg chg="add mod modCrop">
          <ac:chgData name="Jason Smith" userId="437038_tp_dropbox_plus" providerId="OAuth2" clId="{B729890D-6986-CA4B-9D34-F7C376BC23FC}" dt="2025-02-14T15:35:51.442" v="2319" actId="1037"/>
          <ac:picMkLst>
            <pc:docMk/>
            <pc:sldMk cId="1794253476" sldId="5147"/>
            <ac:picMk id="6" creationId="{C9248276-3379-D8B9-9E4A-09705D19C73A}"/>
          </ac:picMkLst>
        </pc:picChg>
      </pc:sldChg>
      <pc:sldChg chg="addSp delSp modSp add mod ord modNotesTx">
        <pc:chgData name="Jason Smith" userId="437038_tp_dropbox_plus" providerId="OAuth2" clId="{B729890D-6986-CA4B-9D34-F7C376BC23FC}" dt="2025-02-14T15:56:27.733" v="2550" actId="20577"/>
        <pc:sldMkLst>
          <pc:docMk/>
          <pc:sldMk cId="4242073102" sldId="5148"/>
        </pc:sldMkLst>
        <pc:spChg chg="mod">
          <ac:chgData name="Jason Smith" userId="437038_tp_dropbox_plus" providerId="OAuth2" clId="{B729890D-6986-CA4B-9D34-F7C376BC23FC}" dt="2025-02-14T15:51:21.072" v="2414" actId="20577"/>
          <ac:spMkLst>
            <pc:docMk/>
            <pc:sldMk cId="4242073102" sldId="5148"/>
            <ac:spMk id="4" creationId="{1BE0B638-576B-5B48-469D-89E198CE0447}"/>
          </ac:spMkLst>
        </pc:spChg>
        <pc:spChg chg="mod">
          <ac:chgData name="Jason Smith" userId="437038_tp_dropbox_plus" providerId="OAuth2" clId="{B729890D-6986-CA4B-9D34-F7C376BC23FC}" dt="2025-02-14T15:56:18.148" v="2530" actId="20577"/>
          <ac:spMkLst>
            <pc:docMk/>
            <pc:sldMk cId="4242073102" sldId="5148"/>
            <ac:spMk id="7" creationId="{EF33CD47-C5E0-BC51-6B3F-AC6A78A9A9C4}"/>
          </ac:spMkLst>
        </pc:spChg>
        <pc:picChg chg="del">
          <ac:chgData name="Jason Smith" userId="437038_tp_dropbox_plus" providerId="OAuth2" clId="{B729890D-6986-CA4B-9D34-F7C376BC23FC}" dt="2025-02-14T15:41:10.513" v="2333" actId="478"/>
          <ac:picMkLst>
            <pc:docMk/>
            <pc:sldMk cId="4242073102" sldId="5148"/>
            <ac:picMk id="1026" creationId="{4D2CD985-6636-69F7-F4E4-5721227291BC}"/>
          </ac:picMkLst>
        </pc:picChg>
        <pc:picChg chg="add del mod">
          <ac:chgData name="Jason Smith" userId="437038_tp_dropbox_plus" providerId="OAuth2" clId="{B729890D-6986-CA4B-9D34-F7C376BC23FC}" dt="2025-02-14T15:51:23.811" v="2415" actId="478"/>
          <ac:picMkLst>
            <pc:docMk/>
            <pc:sldMk cId="4242073102" sldId="5148"/>
            <ac:picMk id="8194" creationId="{3EE955BA-AD8C-2AD6-D3CC-DB29D10C6028}"/>
          </ac:picMkLst>
        </pc:picChg>
        <pc:picChg chg="add mod">
          <ac:chgData name="Jason Smith" userId="437038_tp_dropbox_plus" providerId="OAuth2" clId="{B729890D-6986-CA4B-9D34-F7C376BC23FC}" dt="2025-02-14T15:51:37.428" v="2420" actId="1076"/>
          <ac:picMkLst>
            <pc:docMk/>
            <pc:sldMk cId="4242073102" sldId="5148"/>
            <ac:picMk id="8196" creationId="{7BD91ACA-69E5-1152-F114-B7C8C2911A65}"/>
          </ac:picMkLst>
        </pc:picChg>
      </pc:sldChg>
      <pc:sldChg chg="modSp add mod">
        <pc:chgData name="Jason Smith" userId="437038_tp_dropbox_plus" providerId="OAuth2" clId="{B729890D-6986-CA4B-9D34-F7C376BC23FC}" dt="2025-02-14T15:56:35.669" v="2557" actId="20577"/>
        <pc:sldMkLst>
          <pc:docMk/>
          <pc:sldMk cId="2231723092" sldId="5149"/>
        </pc:sldMkLst>
        <pc:spChg chg="mod">
          <ac:chgData name="Jason Smith" userId="437038_tp_dropbox_plus" providerId="OAuth2" clId="{B729890D-6986-CA4B-9D34-F7C376BC23FC}" dt="2025-02-14T15:56:35.669" v="2557" actId="20577"/>
          <ac:spMkLst>
            <pc:docMk/>
            <pc:sldMk cId="2231723092" sldId="5149"/>
            <ac:spMk id="4" creationId="{B8D68448-6F18-F319-8EA8-CDE4F9049D9C}"/>
          </ac:spMkLst>
        </pc:spChg>
      </pc:sldChg>
      <pc:sldChg chg="addSp delSp modSp add mod">
        <pc:chgData name="Jason Smith" userId="437038_tp_dropbox_plus" providerId="OAuth2" clId="{B729890D-6986-CA4B-9D34-F7C376BC23FC}" dt="2025-02-14T16:01:55.406" v="2625" actId="14100"/>
        <pc:sldMkLst>
          <pc:docMk/>
          <pc:sldMk cId="71176433" sldId="5150"/>
        </pc:sldMkLst>
        <pc:spChg chg="mod">
          <ac:chgData name="Jason Smith" userId="437038_tp_dropbox_plus" providerId="OAuth2" clId="{B729890D-6986-CA4B-9D34-F7C376BC23FC}" dt="2025-02-14T16:00:03.890" v="2621" actId="12"/>
          <ac:spMkLst>
            <pc:docMk/>
            <pc:sldMk cId="71176433" sldId="5150"/>
            <ac:spMk id="6" creationId="{92053A48-876D-BC54-F0D3-9B22CAA9B728}"/>
          </ac:spMkLst>
        </pc:spChg>
        <pc:spChg chg="mod">
          <ac:chgData name="Jason Smith" userId="437038_tp_dropbox_plus" providerId="OAuth2" clId="{B729890D-6986-CA4B-9D34-F7C376BC23FC}" dt="2025-02-14T15:58:29.353" v="2564"/>
          <ac:spMkLst>
            <pc:docMk/>
            <pc:sldMk cId="71176433" sldId="5150"/>
            <ac:spMk id="17" creationId="{269B0D67-85C4-8EB3-44B3-CA5AD2539C59}"/>
          </ac:spMkLst>
        </pc:spChg>
        <pc:picChg chg="del">
          <ac:chgData name="Jason Smith" userId="437038_tp_dropbox_plus" providerId="OAuth2" clId="{B729890D-6986-CA4B-9D34-F7C376BC23FC}" dt="2025-02-14T16:01:45.057" v="2622" actId="478"/>
          <ac:picMkLst>
            <pc:docMk/>
            <pc:sldMk cId="71176433" sldId="5150"/>
            <ac:picMk id="5" creationId="{3E49C1DC-0BBE-D711-51BD-2EAEF48053B4}"/>
          </ac:picMkLst>
        </pc:picChg>
        <pc:picChg chg="add mod">
          <ac:chgData name="Jason Smith" userId="437038_tp_dropbox_plus" providerId="OAuth2" clId="{B729890D-6986-CA4B-9D34-F7C376BC23FC}" dt="2025-02-14T16:01:55.406" v="2625" actId="14100"/>
          <ac:picMkLst>
            <pc:docMk/>
            <pc:sldMk cId="71176433" sldId="5150"/>
            <ac:picMk id="10242" creationId="{A44C7E01-4864-68FB-8264-CB1913130B0D}"/>
          </ac:picMkLst>
        </pc:picChg>
      </pc:sldChg>
      <pc:sldChg chg="addSp delSp modSp add mod modShow">
        <pc:chgData name="Jason Smith" userId="437038_tp_dropbox_plus" providerId="OAuth2" clId="{B729890D-6986-CA4B-9D34-F7C376BC23FC}" dt="2025-02-14T16:03:45.942" v="2661" actId="729"/>
        <pc:sldMkLst>
          <pc:docMk/>
          <pc:sldMk cId="1488217696" sldId="5151"/>
        </pc:sldMkLst>
        <pc:spChg chg="mod">
          <ac:chgData name="Jason Smith" userId="437038_tp_dropbox_plus" providerId="OAuth2" clId="{B729890D-6986-CA4B-9D34-F7C376BC23FC}" dt="2025-02-14T16:03:23.770" v="2660" actId="20577"/>
          <ac:spMkLst>
            <pc:docMk/>
            <pc:sldMk cId="1488217696" sldId="5151"/>
            <ac:spMk id="17" creationId="{928A1213-D197-6A48-C90F-56775E10C675}"/>
          </ac:spMkLst>
        </pc:spChg>
        <pc:picChg chg="del">
          <ac:chgData name="Jason Smith" userId="437038_tp_dropbox_plus" providerId="OAuth2" clId="{B729890D-6986-CA4B-9D34-F7C376BC23FC}" dt="2025-02-14T16:02:59.337" v="2627" actId="478"/>
          <ac:picMkLst>
            <pc:docMk/>
            <pc:sldMk cId="1488217696" sldId="5151"/>
            <ac:picMk id="10242" creationId="{B6C17004-52B1-02DF-C60F-D52F06D95DA5}"/>
          </ac:picMkLst>
        </pc:picChg>
        <pc:picChg chg="add mod">
          <ac:chgData name="Jason Smith" userId="437038_tp_dropbox_plus" providerId="OAuth2" clId="{B729890D-6986-CA4B-9D34-F7C376BC23FC}" dt="2025-02-14T16:03:06.460" v="2630" actId="1076"/>
          <ac:picMkLst>
            <pc:docMk/>
            <pc:sldMk cId="1488217696" sldId="5151"/>
            <ac:picMk id="12290" creationId="{2C82BC42-6692-2AD9-1DF4-9F764A5801C0}"/>
          </ac:picMkLst>
        </pc:picChg>
      </pc:sldChg>
      <pc:sldChg chg="addSp delSp modSp add mod ord modNotesTx">
        <pc:chgData name="Jason Smith" userId="437038_tp_dropbox_plus" providerId="OAuth2" clId="{B729890D-6986-CA4B-9D34-F7C376BC23FC}" dt="2025-02-14T16:17:06.462" v="2745"/>
        <pc:sldMkLst>
          <pc:docMk/>
          <pc:sldMk cId="1424167251" sldId="5152"/>
        </pc:sldMkLst>
        <pc:spChg chg="mod">
          <ac:chgData name="Jason Smith" userId="437038_tp_dropbox_plus" providerId="OAuth2" clId="{B729890D-6986-CA4B-9D34-F7C376BC23FC}" dt="2025-02-14T16:12:38.511" v="2732" actId="20577"/>
          <ac:spMkLst>
            <pc:docMk/>
            <pc:sldMk cId="1424167251" sldId="5152"/>
            <ac:spMk id="6" creationId="{A7DA5B37-51FA-BDA0-649D-424F08090285}"/>
          </ac:spMkLst>
        </pc:spChg>
        <pc:spChg chg="mod">
          <ac:chgData name="Jason Smith" userId="437038_tp_dropbox_plus" providerId="OAuth2" clId="{B729890D-6986-CA4B-9D34-F7C376BC23FC}" dt="2025-02-14T16:11:05.312" v="2704" actId="27636"/>
          <ac:spMkLst>
            <pc:docMk/>
            <pc:sldMk cId="1424167251" sldId="5152"/>
            <ac:spMk id="17" creationId="{7426E0F8-7B02-EE8C-DB6C-78A91E09329C}"/>
          </ac:spMkLst>
        </pc:spChg>
        <pc:picChg chg="del">
          <ac:chgData name="Jason Smith" userId="437038_tp_dropbox_plus" providerId="OAuth2" clId="{B729890D-6986-CA4B-9D34-F7C376BC23FC}" dt="2025-02-14T16:12:44.958" v="2733" actId="478"/>
          <ac:picMkLst>
            <pc:docMk/>
            <pc:sldMk cId="1424167251" sldId="5152"/>
            <ac:picMk id="5" creationId="{EFF5E554-D805-6745-A999-4FEBE5065C63}"/>
          </ac:picMkLst>
        </pc:picChg>
        <pc:picChg chg="add mod modCrop">
          <ac:chgData name="Jason Smith" userId="437038_tp_dropbox_plus" providerId="OAuth2" clId="{B729890D-6986-CA4B-9D34-F7C376BC23FC}" dt="2025-02-14T16:16:29.515" v="2743" actId="18131"/>
          <ac:picMkLst>
            <pc:docMk/>
            <pc:sldMk cId="1424167251" sldId="5152"/>
            <ac:picMk id="7" creationId="{61079F1B-E430-FFEA-9740-471C6083BA4C}"/>
          </ac:picMkLst>
        </pc:picChg>
      </pc:sldChg>
      <pc:sldChg chg="addSp delSp modSp add mod modNotesTx">
        <pc:chgData name="Jason Smith" userId="437038_tp_dropbox_plus" providerId="OAuth2" clId="{B729890D-6986-CA4B-9D34-F7C376BC23FC}" dt="2025-02-14T16:22:49.906" v="2883" actId="18131"/>
        <pc:sldMkLst>
          <pc:docMk/>
          <pc:sldMk cId="2096533827" sldId="5153"/>
        </pc:sldMkLst>
        <pc:spChg chg="mod">
          <ac:chgData name="Jason Smith" userId="437038_tp_dropbox_plus" providerId="OAuth2" clId="{B729890D-6986-CA4B-9D34-F7C376BC23FC}" dt="2025-02-14T16:22:00.029" v="2876" actId="1038"/>
          <ac:spMkLst>
            <pc:docMk/>
            <pc:sldMk cId="2096533827" sldId="5153"/>
            <ac:spMk id="6" creationId="{A8222CD6-9678-C994-89AC-D14046D92B36}"/>
          </ac:spMkLst>
        </pc:spChg>
        <pc:spChg chg="mod">
          <ac:chgData name="Jason Smith" userId="437038_tp_dropbox_plus" providerId="OAuth2" clId="{B729890D-6986-CA4B-9D34-F7C376BC23FC}" dt="2025-02-14T16:17:55.996" v="2762" actId="20577"/>
          <ac:spMkLst>
            <pc:docMk/>
            <pc:sldMk cId="2096533827" sldId="5153"/>
            <ac:spMk id="17" creationId="{3EF4E96A-13FC-57C1-4668-B130C9A6D3A0}"/>
          </ac:spMkLst>
        </pc:spChg>
        <pc:picChg chg="add mod modCrop">
          <ac:chgData name="Jason Smith" userId="437038_tp_dropbox_plus" providerId="OAuth2" clId="{B729890D-6986-CA4B-9D34-F7C376BC23FC}" dt="2025-02-14T16:22:49.906" v="2883" actId="18131"/>
          <ac:picMkLst>
            <pc:docMk/>
            <pc:sldMk cId="2096533827" sldId="5153"/>
            <ac:picMk id="5" creationId="{7541983E-B6A7-8D1E-FA6A-5BB830646175}"/>
          </ac:picMkLst>
        </pc:picChg>
        <pc:picChg chg="del">
          <ac:chgData name="Jason Smith" userId="437038_tp_dropbox_plus" providerId="OAuth2" clId="{B729890D-6986-CA4B-9D34-F7C376BC23FC}" dt="2025-02-14T16:21:48.512" v="2776" actId="478"/>
          <ac:picMkLst>
            <pc:docMk/>
            <pc:sldMk cId="2096533827" sldId="5153"/>
            <ac:picMk id="7" creationId="{8904003C-CD19-6B15-312E-7028C4AAC18F}"/>
          </ac:picMkLst>
        </pc:picChg>
      </pc:sldChg>
      <pc:sldChg chg="modSp add mod modNotesTx">
        <pc:chgData name="Jason Smith" userId="437038_tp_dropbox_plus" providerId="OAuth2" clId="{B729890D-6986-CA4B-9D34-F7C376BC23FC}" dt="2025-02-14T16:42:36.197" v="2919" actId="27636"/>
        <pc:sldMkLst>
          <pc:docMk/>
          <pc:sldMk cId="550620060" sldId="5154"/>
        </pc:sldMkLst>
        <pc:spChg chg="mod">
          <ac:chgData name="Jason Smith" userId="437038_tp_dropbox_plus" providerId="OAuth2" clId="{B729890D-6986-CA4B-9D34-F7C376BC23FC}" dt="2025-02-14T16:42:36.197" v="2919" actId="27636"/>
          <ac:spMkLst>
            <pc:docMk/>
            <pc:sldMk cId="550620060" sldId="5154"/>
            <ac:spMk id="3" creationId="{2ED1F0E3-B507-2DC2-3B5F-5A9CCB8D48CD}"/>
          </ac:spMkLst>
        </pc:spChg>
        <pc:spChg chg="mod">
          <ac:chgData name="Jason Smith" userId="437038_tp_dropbox_plus" providerId="OAuth2" clId="{B729890D-6986-CA4B-9D34-F7C376BC23FC}" dt="2025-02-14T16:29:04.482" v="2916" actId="20577"/>
          <ac:spMkLst>
            <pc:docMk/>
            <pc:sldMk cId="550620060" sldId="5154"/>
            <ac:spMk id="8" creationId="{77C9E9BD-17D1-F383-F319-BEB81342BB84}"/>
          </ac:spMkLst>
        </pc:spChg>
      </pc:sldChg>
      <pc:sldChg chg="modSp add mod">
        <pc:chgData name="Jason Smith" userId="437038_tp_dropbox_plus" providerId="OAuth2" clId="{B729890D-6986-CA4B-9D34-F7C376BC23FC}" dt="2025-02-14T16:43:40.570" v="2931" actId="12"/>
        <pc:sldMkLst>
          <pc:docMk/>
          <pc:sldMk cId="790716358" sldId="5155"/>
        </pc:sldMkLst>
        <pc:spChg chg="mod">
          <ac:chgData name="Jason Smith" userId="437038_tp_dropbox_plus" providerId="OAuth2" clId="{B729890D-6986-CA4B-9D34-F7C376BC23FC}" dt="2025-02-14T16:42:40.213" v="2925" actId="20577"/>
          <ac:spMkLst>
            <pc:docMk/>
            <pc:sldMk cId="790716358" sldId="5155"/>
            <ac:spMk id="4" creationId="{5D1D2DE6-C023-C295-999B-1B2C3ED44734}"/>
          </ac:spMkLst>
        </pc:spChg>
        <pc:spChg chg="mod">
          <ac:chgData name="Jason Smith" userId="437038_tp_dropbox_plus" providerId="OAuth2" clId="{B729890D-6986-CA4B-9D34-F7C376BC23FC}" dt="2025-02-14T16:43:40.570" v="2931" actId="12"/>
          <ac:spMkLst>
            <pc:docMk/>
            <pc:sldMk cId="790716358" sldId="5155"/>
            <ac:spMk id="7" creationId="{31165CB6-1F36-259D-3C33-7D9DC2F6B3A5}"/>
          </ac:spMkLst>
        </pc:spChg>
      </pc:sldChg>
      <pc:sldChg chg="add">
        <pc:chgData name="Jason Smith" userId="437038_tp_dropbox_plus" providerId="OAuth2" clId="{B729890D-6986-CA4B-9D34-F7C376BC23FC}" dt="2025-02-14T16:55:12.624" v="2932"/>
        <pc:sldMkLst>
          <pc:docMk/>
          <pc:sldMk cId="2160281684" sldId="5156"/>
        </pc:sldMkLst>
      </pc:sldChg>
    </pc:docChg>
  </pc:docChgLst>
  <pc:docChgLst>
    <pc:chgData name="Jason Smith" userId="437038_tp_dropbox_plus" providerId="OAuth2" clId="{6FB38054-AC71-4E47-A9C2-7EB70A2F0E82}"/>
    <pc:docChg chg="addSld modSld">
      <pc:chgData name="Jason Smith" userId="437038_tp_dropbox_plus" providerId="OAuth2" clId="{6FB38054-AC71-4E47-A9C2-7EB70A2F0E82}" dt="2025-02-13T06:00:42.638" v="232"/>
      <pc:docMkLst>
        <pc:docMk/>
      </pc:docMkLst>
      <pc:sldChg chg="add">
        <pc:chgData name="Jason Smith" userId="437038_tp_dropbox_plus" providerId="OAuth2" clId="{6FB38054-AC71-4E47-A9C2-7EB70A2F0E82}" dt="2025-02-13T06:00:42.638" v="232"/>
        <pc:sldMkLst>
          <pc:docMk/>
          <pc:sldMk cId="0" sldId="261"/>
        </pc:sldMkLst>
      </pc:sldChg>
      <pc:sldChg chg="add">
        <pc:chgData name="Jason Smith" userId="437038_tp_dropbox_plus" providerId="OAuth2" clId="{6FB38054-AC71-4E47-A9C2-7EB70A2F0E82}" dt="2025-02-13T06:00:42.638" v="232"/>
        <pc:sldMkLst>
          <pc:docMk/>
          <pc:sldMk cId="0" sldId="262"/>
        </pc:sldMkLst>
      </pc:sldChg>
      <pc:sldChg chg="add">
        <pc:chgData name="Jason Smith" userId="437038_tp_dropbox_plus" providerId="OAuth2" clId="{6FB38054-AC71-4E47-A9C2-7EB70A2F0E82}" dt="2025-02-13T06:00:42.638" v="232"/>
        <pc:sldMkLst>
          <pc:docMk/>
          <pc:sldMk cId="0" sldId="263"/>
        </pc:sldMkLst>
      </pc:sldChg>
      <pc:sldChg chg="addSp modSp add">
        <pc:chgData name="Jason Smith" userId="437038_tp_dropbox_plus" providerId="OAuth2" clId="{6FB38054-AC71-4E47-A9C2-7EB70A2F0E82}" dt="2025-02-13T05:56:52.694" v="231"/>
        <pc:sldMkLst>
          <pc:docMk/>
          <pc:sldMk cId="0" sldId="274"/>
        </pc:sldMkLst>
        <pc:spChg chg="mod">
          <ac:chgData name="Jason Smith" userId="437038_tp_dropbox_plus" providerId="OAuth2" clId="{6FB38054-AC71-4E47-A9C2-7EB70A2F0E82}" dt="2025-02-13T05:30:20.930" v="226"/>
          <ac:spMkLst>
            <pc:docMk/>
            <pc:sldMk cId="0" sldId="274"/>
            <ac:spMk id="4" creationId="{88C2FDC0-0AE5-C14B-1DCE-510BE4A10890}"/>
          </ac:spMkLst>
        </pc:spChg>
        <pc:spChg chg="add mod">
          <ac:chgData name="Jason Smith" userId="437038_tp_dropbox_plus" providerId="OAuth2" clId="{6FB38054-AC71-4E47-A9C2-7EB70A2F0E82}" dt="2025-02-13T05:56:52.694" v="231"/>
          <ac:spMkLst>
            <pc:docMk/>
            <pc:sldMk cId="0" sldId="274"/>
            <ac:spMk id="6" creationId="{ABC85264-67ED-702B-0142-8C75765E8A10}"/>
          </ac:spMkLst>
        </pc:spChg>
      </pc:sldChg>
      <pc:sldChg chg="addSp modSp add">
        <pc:chgData name="Jason Smith" userId="437038_tp_dropbox_plus" providerId="OAuth2" clId="{6FB38054-AC71-4E47-A9C2-7EB70A2F0E82}" dt="2025-02-13T05:56:52.694" v="231"/>
        <pc:sldMkLst>
          <pc:docMk/>
          <pc:sldMk cId="0" sldId="275"/>
        </pc:sldMkLst>
        <pc:spChg chg="add mod">
          <ac:chgData name="Jason Smith" userId="437038_tp_dropbox_plus" providerId="OAuth2" clId="{6FB38054-AC71-4E47-A9C2-7EB70A2F0E82}" dt="2025-02-13T05:56:52.694" v="231"/>
          <ac:spMkLst>
            <pc:docMk/>
            <pc:sldMk cId="0" sldId="275"/>
            <ac:spMk id="13" creationId="{E53C02B4-7504-11BF-3FDC-FF370C3A9BBA}"/>
          </ac:spMkLst>
        </pc:spChg>
      </pc:sldChg>
      <pc:sldChg chg="addSp modSp add">
        <pc:chgData name="Jason Smith" userId="437038_tp_dropbox_plus" providerId="OAuth2" clId="{6FB38054-AC71-4E47-A9C2-7EB70A2F0E82}" dt="2025-02-13T05:56:52.694" v="231"/>
        <pc:sldMkLst>
          <pc:docMk/>
          <pc:sldMk cId="0" sldId="276"/>
        </pc:sldMkLst>
        <pc:spChg chg="add mod">
          <ac:chgData name="Jason Smith" userId="437038_tp_dropbox_plus" providerId="OAuth2" clId="{6FB38054-AC71-4E47-A9C2-7EB70A2F0E82}" dt="2025-02-13T05:56:52.694" v="231"/>
          <ac:spMkLst>
            <pc:docMk/>
            <pc:sldMk cId="0" sldId="276"/>
            <ac:spMk id="18" creationId="{8E607AA2-3F57-CB4E-EA4F-38D5C19BAEE4}"/>
          </ac:spMkLst>
        </pc:spChg>
      </pc:sldChg>
      <pc:sldChg chg="addSp modSp add">
        <pc:chgData name="Jason Smith" userId="437038_tp_dropbox_plus" providerId="OAuth2" clId="{6FB38054-AC71-4E47-A9C2-7EB70A2F0E82}" dt="2025-02-13T05:56:52.694" v="231"/>
        <pc:sldMkLst>
          <pc:docMk/>
          <pc:sldMk cId="0" sldId="277"/>
        </pc:sldMkLst>
        <pc:spChg chg="add mod">
          <ac:chgData name="Jason Smith" userId="437038_tp_dropbox_plus" providerId="OAuth2" clId="{6FB38054-AC71-4E47-A9C2-7EB70A2F0E82}" dt="2025-02-13T05:56:52.694" v="231"/>
          <ac:spMkLst>
            <pc:docMk/>
            <pc:sldMk cId="0" sldId="277"/>
            <ac:spMk id="20" creationId="{A88655CD-4AA0-A17C-424E-152F716F3FC0}"/>
          </ac:spMkLst>
        </pc:spChg>
      </pc:sldChg>
      <pc:sldChg chg="add">
        <pc:chgData name="Jason Smith" userId="437038_tp_dropbox_plus" providerId="OAuth2" clId="{6FB38054-AC71-4E47-A9C2-7EB70A2F0E82}" dt="2025-02-13T05:30:20.930" v="226"/>
        <pc:sldMkLst>
          <pc:docMk/>
          <pc:sldMk cId="0" sldId="278"/>
        </pc:sldMkLst>
      </pc:sldChg>
      <pc:sldChg chg="addSp modSp add">
        <pc:chgData name="Jason Smith" userId="437038_tp_dropbox_plus" providerId="OAuth2" clId="{6FB38054-AC71-4E47-A9C2-7EB70A2F0E82}" dt="2025-02-13T05:56:52.694" v="231"/>
        <pc:sldMkLst>
          <pc:docMk/>
          <pc:sldMk cId="0" sldId="279"/>
        </pc:sldMkLst>
        <pc:spChg chg="add mod">
          <ac:chgData name="Jason Smith" userId="437038_tp_dropbox_plus" providerId="OAuth2" clId="{6FB38054-AC71-4E47-A9C2-7EB70A2F0E82}" dt="2025-02-13T05:56:52.694" v="231"/>
          <ac:spMkLst>
            <pc:docMk/>
            <pc:sldMk cId="0" sldId="279"/>
            <ac:spMk id="35" creationId="{715DB990-0AAD-D54D-9748-3F9AB809C95B}"/>
          </ac:spMkLst>
        </pc:spChg>
      </pc:sldChg>
      <pc:sldChg chg="addSp modSp add">
        <pc:chgData name="Jason Smith" userId="437038_tp_dropbox_plus" providerId="OAuth2" clId="{6FB38054-AC71-4E47-A9C2-7EB70A2F0E82}" dt="2025-02-13T05:56:52.694" v="231"/>
        <pc:sldMkLst>
          <pc:docMk/>
          <pc:sldMk cId="0" sldId="280"/>
        </pc:sldMkLst>
        <pc:spChg chg="add mod">
          <ac:chgData name="Jason Smith" userId="437038_tp_dropbox_plus" providerId="OAuth2" clId="{6FB38054-AC71-4E47-A9C2-7EB70A2F0E82}" dt="2025-02-13T05:56:52.694" v="231"/>
          <ac:spMkLst>
            <pc:docMk/>
            <pc:sldMk cId="0" sldId="280"/>
            <ac:spMk id="4" creationId="{393A46F9-F536-FC14-E804-909637B30480}"/>
          </ac:spMkLst>
        </pc:spChg>
      </pc:sldChg>
      <pc:sldChg chg="addSp modSp add">
        <pc:chgData name="Jason Smith" userId="437038_tp_dropbox_plus" providerId="OAuth2" clId="{6FB38054-AC71-4E47-A9C2-7EB70A2F0E82}" dt="2025-02-13T05:56:52.694" v="231"/>
        <pc:sldMkLst>
          <pc:docMk/>
          <pc:sldMk cId="0" sldId="281"/>
        </pc:sldMkLst>
        <pc:spChg chg="add mod">
          <ac:chgData name="Jason Smith" userId="437038_tp_dropbox_plus" providerId="OAuth2" clId="{6FB38054-AC71-4E47-A9C2-7EB70A2F0E82}" dt="2025-02-13T05:56:52.694" v="231"/>
          <ac:spMkLst>
            <pc:docMk/>
            <pc:sldMk cId="0" sldId="281"/>
            <ac:spMk id="36" creationId="{722E88B4-9002-D669-8E34-60758463DDC0}"/>
          </ac:spMkLst>
        </pc:spChg>
      </pc:sldChg>
      <pc:sldChg chg="addSp modSp add">
        <pc:chgData name="Jason Smith" userId="437038_tp_dropbox_plus" providerId="OAuth2" clId="{6FB38054-AC71-4E47-A9C2-7EB70A2F0E82}" dt="2025-02-13T05:56:52.694" v="231"/>
        <pc:sldMkLst>
          <pc:docMk/>
          <pc:sldMk cId="0" sldId="282"/>
        </pc:sldMkLst>
        <pc:spChg chg="add mod">
          <ac:chgData name="Jason Smith" userId="437038_tp_dropbox_plus" providerId="OAuth2" clId="{6FB38054-AC71-4E47-A9C2-7EB70A2F0E82}" dt="2025-02-13T05:56:52.694" v="231"/>
          <ac:spMkLst>
            <pc:docMk/>
            <pc:sldMk cId="0" sldId="282"/>
            <ac:spMk id="39" creationId="{4CA2846B-096E-D0E3-F540-BE79201ED7B6}"/>
          </ac:spMkLst>
        </pc:spChg>
      </pc:sldChg>
      <pc:sldChg chg="addSp modSp add">
        <pc:chgData name="Jason Smith" userId="437038_tp_dropbox_plus" providerId="OAuth2" clId="{6FB38054-AC71-4E47-A9C2-7EB70A2F0E82}" dt="2025-02-13T05:56:52.694" v="231"/>
        <pc:sldMkLst>
          <pc:docMk/>
          <pc:sldMk cId="0" sldId="284"/>
        </pc:sldMkLst>
        <pc:spChg chg="add mod">
          <ac:chgData name="Jason Smith" userId="437038_tp_dropbox_plus" providerId="OAuth2" clId="{6FB38054-AC71-4E47-A9C2-7EB70A2F0E82}" dt="2025-02-13T05:56:52.694" v="231"/>
          <ac:spMkLst>
            <pc:docMk/>
            <pc:sldMk cId="0" sldId="284"/>
            <ac:spMk id="45" creationId="{30716FF1-CA9B-48C6-CAB5-E7AB6E27F9A4}"/>
          </ac:spMkLst>
        </pc:spChg>
      </pc:sldChg>
      <pc:sldChg chg="addSp modSp add">
        <pc:chgData name="Jason Smith" userId="437038_tp_dropbox_plus" providerId="OAuth2" clId="{6FB38054-AC71-4E47-A9C2-7EB70A2F0E82}" dt="2025-02-13T05:56:52.694" v="231"/>
        <pc:sldMkLst>
          <pc:docMk/>
          <pc:sldMk cId="0" sldId="285"/>
        </pc:sldMkLst>
        <pc:spChg chg="add mod">
          <ac:chgData name="Jason Smith" userId="437038_tp_dropbox_plus" providerId="OAuth2" clId="{6FB38054-AC71-4E47-A9C2-7EB70A2F0E82}" dt="2025-02-13T05:56:52.694" v="231"/>
          <ac:spMkLst>
            <pc:docMk/>
            <pc:sldMk cId="0" sldId="285"/>
            <ac:spMk id="48" creationId="{E8E0B3A9-717C-4E09-FCAF-26F93991762F}"/>
          </ac:spMkLst>
        </pc:spChg>
      </pc:sldChg>
      <pc:sldChg chg="addSp modSp">
        <pc:chgData name="Jason Smith" userId="437038_tp_dropbox_plus" providerId="OAuth2" clId="{6FB38054-AC71-4E47-A9C2-7EB70A2F0E82}" dt="2025-02-13T05:56:52.694" v="231"/>
        <pc:sldMkLst>
          <pc:docMk/>
          <pc:sldMk cId="2220811072" sldId="331"/>
        </pc:sldMkLst>
        <pc:spChg chg="add mod">
          <ac:chgData name="Jason Smith" userId="437038_tp_dropbox_plus" providerId="OAuth2" clId="{6FB38054-AC71-4E47-A9C2-7EB70A2F0E82}" dt="2025-02-13T05:56:52.694" v="231"/>
          <ac:spMkLst>
            <pc:docMk/>
            <pc:sldMk cId="2220811072" sldId="331"/>
            <ac:spMk id="3" creationId="{BA42EAD9-E740-F403-3D4A-4DE381C69FE0}"/>
          </ac:spMkLst>
        </pc:spChg>
      </pc:sldChg>
      <pc:sldChg chg="addSp delSp modSp">
        <pc:chgData name="Jason Smith" userId="437038_tp_dropbox_plus" providerId="OAuth2" clId="{6FB38054-AC71-4E47-A9C2-7EB70A2F0E82}" dt="2025-02-13T05:56:52.694" v="231"/>
        <pc:sldMkLst>
          <pc:docMk/>
          <pc:sldMk cId="2567730522" sldId="493"/>
        </pc:sldMkLst>
        <pc:spChg chg="add mod">
          <ac:chgData name="Jason Smith" userId="437038_tp_dropbox_plus" providerId="OAuth2" clId="{6FB38054-AC71-4E47-A9C2-7EB70A2F0E82}" dt="2025-02-13T05:56:52.694" v="231"/>
          <ac:spMkLst>
            <pc:docMk/>
            <pc:sldMk cId="2567730522" sldId="493"/>
            <ac:spMk id="2" creationId="{C74B1995-19B5-4F3D-E326-0D717BE7B477}"/>
          </ac:spMkLst>
        </pc:spChg>
        <pc:spChg chg="del">
          <ac:chgData name="Jason Smith" userId="437038_tp_dropbox_plus" providerId="OAuth2" clId="{6FB38054-AC71-4E47-A9C2-7EB70A2F0E82}" dt="2025-02-13T05:24:04.192" v="225"/>
          <ac:spMkLst>
            <pc:docMk/>
            <pc:sldMk cId="2567730522" sldId="493"/>
            <ac:spMk id="6" creationId="{00000000-0000-0000-0000-000000000000}"/>
          </ac:spMkLst>
        </pc:spChg>
      </pc:sldChg>
      <pc:sldChg chg="addSp delSp modSp">
        <pc:chgData name="Jason Smith" userId="437038_tp_dropbox_plus" providerId="OAuth2" clId="{6FB38054-AC71-4E47-A9C2-7EB70A2F0E82}" dt="2025-02-13T05:56:52.694" v="231"/>
        <pc:sldMkLst>
          <pc:docMk/>
          <pc:sldMk cId="3651666560" sldId="533"/>
        </pc:sldMkLst>
        <pc:spChg chg="add del mod">
          <ac:chgData name="Jason Smith" userId="437038_tp_dropbox_plus" providerId="OAuth2" clId="{6FB38054-AC71-4E47-A9C2-7EB70A2F0E82}" dt="2025-02-13T04:49:21.020" v="57"/>
          <ac:spMkLst>
            <pc:docMk/>
            <pc:sldMk cId="3651666560" sldId="533"/>
            <ac:spMk id="3" creationId="{E830C334-E495-E9D9-1AF9-B41EAD06E967}"/>
          </ac:spMkLst>
        </pc:spChg>
        <pc:spChg chg="del">
          <ac:chgData name="Jason Smith" userId="437038_tp_dropbox_plus" providerId="OAuth2" clId="{6FB38054-AC71-4E47-A9C2-7EB70A2F0E82}" dt="2025-02-13T05:24:04.192" v="225"/>
          <ac:spMkLst>
            <pc:docMk/>
            <pc:sldMk cId="3651666560" sldId="533"/>
            <ac:spMk id="6" creationId="{00000000-0000-0000-0000-000000000000}"/>
          </ac:spMkLst>
        </pc:spChg>
        <pc:spChg chg="add mod">
          <ac:chgData name="Jason Smith" userId="437038_tp_dropbox_plus" providerId="OAuth2" clId="{6FB38054-AC71-4E47-A9C2-7EB70A2F0E82}" dt="2025-02-13T04:49:21.955" v="58"/>
          <ac:spMkLst>
            <pc:docMk/>
            <pc:sldMk cId="3651666560" sldId="533"/>
            <ac:spMk id="8" creationId="{130F33A5-B862-986F-8058-12B2CEEADA06}"/>
          </ac:spMkLst>
        </pc:spChg>
        <pc:spChg chg="add mod">
          <ac:chgData name="Jason Smith" userId="437038_tp_dropbox_plus" providerId="OAuth2" clId="{6FB38054-AC71-4E47-A9C2-7EB70A2F0E82}" dt="2025-02-13T05:56:52.694" v="231"/>
          <ac:spMkLst>
            <pc:docMk/>
            <pc:sldMk cId="3651666560" sldId="533"/>
            <ac:spMk id="11" creationId="{6B87D5EB-5B63-73A5-F96F-8820CD390E42}"/>
          </ac:spMkLst>
        </pc:spChg>
        <pc:graphicFrameChg chg="mod">
          <ac:chgData name="Jason Smith" userId="437038_tp_dropbox_plus" providerId="OAuth2" clId="{6FB38054-AC71-4E47-A9C2-7EB70A2F0E82}" dt="2025-02-13T04:45:57.949" v="54"/>
          <ac:graphicFrameMkLst>
            <pc:docMk/>
            <pc:sldMk cId="3651666560" sldId="533"/>
            <ac:graphicFrameMk id="2" creationId="{DE47EB88-D190-D257-0BE7-D734B0AE0C47}"/>
          </ac:graphicFrameMkLst>
        </pc:graphicFrameChg>
        <pc:graphicFrameChg chg="mod">
          <ac:chgData name="Jason Smith" userId="437038_tp_dropbox_plus" providerId="OAuth2" clId="{6FB38054-AC71-4E47-A9C2-7EB70A2F0E82}" dt="2025-02-13T05:22:54.383" v="224" actId="122"/>
          <ac:graphicFrameMkLst>
            <pc:docMk/>
            <pc:sldMk cId="3651666560" sldId="533"/>
            <ac:graphicFrameMk id="10" creationId="{47098E59-B3DA-89AD-593D-F399D5445595}"/>
          </ac:graphicFrameMkLst>
        </pc:graphicFrameChg>
        <pc:picChg chg="add mod">
          <ac:chgData name="Jason Smith" userId="437038_tp_dropbox_plus" providerId="OAuth2" clId="{6FB38054-AC71-4E47-A9C2-7EB70A2F0E82}" dt="2025-02-13T05:14:16.337" v="59"/>
          <ac:picMkLst>
            <pc:docMk/>
            <pc:sldMk cId="3651666560" sldId="533"/>
            <ac:picMk id="9" creationId="{71885433-26B4-5DF9-BFD9-0F1EEFCCD460}"/>
          </ac:picMkLst>
        </pc:picChg>
        <pc:picChg chg="del">
          <ac:chgData name="Jason Smith" userId="437038_tp_dropbox_plus" providerId="OAuth2" clId="{6FB38054-AC71-4E47-A9C2-7EB70A2F0E82}" dt="2025-02-13T04:48:51.905" v="55" actId="478"/>
          <ac:picMkLst>
            <pc:docMk/>
            <pc:sldMk cId="3651666560" sldId="533"/>
            <ac:picMk id="1027" creationId="{D99B61C2-26A1-BAEC-D8A9-6C343BF753BE}"/>
          </ac:picMkLst>
        </pc:picChg>
        <pc:picChg chg="del">
          <ac:chgData name="Jason Smith" userId="437038_tp_dropbox_plus" providerId="OAuth2" clId="{6FB38054-AC71-4E47-A9C2-7EB70A2F0E82}" dt="2025-02-13T04:31:05.170" v="4" actId="478"/>
          <ac:picMkLst>
            <pc:docMk/>
            <pc:sldMk cId="3651666560" sldId="533"/>
            <ac:picMk id="1031" creationId="{286F9EFD-FE74-1D7D-10E7-885A095BCA79}"/>
          </ac:picMkLst>
        </pc:picChg>
      </pc:sldChg>
      <pc:sldChg chg="addSp delSp modSp add">
        <pc:chgData name="Jason Smith" userId="437038_tp_dropbox_plus" providerId="OAuth2" clId="{6FB38054-AC71-4E47-A9C2-7EB70A2F0E82}" dt="2025-02-13T05:56:52.694" v="231"/>
        <pc:sldMkLst>
          <pc:docMk/>
          <pc:sldMk cId="748609698" sldId="555"/>
        </pc:sldMkLst>
        <pc:spChg chg="add del mod">
          <ac:chgData name="Jason Smith" userId="437038_tp_dropbox_plus" providerId="OAuth2" clId="{6FB38054-AC71-4E47-A9C2-7EB70A2F0E82}" dt="2025-02-13T04:08:14.683" v="3" actId="767"/>
          <ac:spMkLst>
            <pc:docMk/>
            <pc:sldMk cId="748609698" sldId="555"/>
            <ac:spMk id="2" creationId="{81F01141-9A00-6C30-7C7E-414FCADA2425}"/>
          </ac:spMkLst>
        </pc:spChg>
        <pc:spChg chg="add mod">
          <ac:chgData name="Jason Smith" userId="437038_tp_dropbox_plus" providerId="OAuth2" clId="{6FB38054-AC71-4E47-A9C2-7EB70A2F0E82}" dt="2025-02-13T05:56:52.694" v="231"/>
          <ac:spMkLst>
            <pc:docMk/>
            <pc:sldMk cId="748609698" sldId="555"/>
            <ac:spMk id="6" creationId="{97ACEF99-8F32-4A8C-E981-422E1B426D23}"/>
          </ac:spMkLst>
        </pc:spChg>
      </pc:sldChg>
      <pc:sldChg chg="addSp modSp add">
        <pc:chgData name="Jason Smith" userId="437038_tp_dropbox_plus" providerId="OAuth2" clId="{6FB38054-AC71-4E47-A9C2-7EB70A2F0E82}" dt="2025-02-13T05:56:52.694" v="231"/>
        <pc:sldMkLst>
          <pc:docMk/>
          <pc:sldMk cId="3724483502" sldId="636"/>
        </pc:sldMkLst>
        <pc:spChg chg="add mod">
          <ac:chgData name="Jason Smith" userId="437038_tp_dropbox_plus" providerId="OAuth2" clId="{6FB38054-AC71-4E47-A9C2-7EB70A2F0E82}" dt="2025-02-13T05:56:52.694" v="231"/>
          <ac:spMkLst>
            <pc:docMk/>
            <pc:sldMk cId="3724483502" sldId="636"/>
            <ac:spMk id="48" creationId="{3484D6DA-DE5F-E492-EBFF-6837A173268C}"/>
          </ac:spMkLst>
        </pc:spChg>
      </pc:sldChg>
      <pc:sldChg chg="addSp modSp add">
        <pc:chgData name="Jason Smith" userId="437038_tp_dropbox_plus" providerId="OAuth2" clId="{6FB38054-AC71-4E47-A9C2-7EB70A2F0E82}" dt="2025-02-13T05:56:52.694" v="231"/>
        <pc:sldMkLst>
          <pc:docMk/>
          <pc:sldMk cId="1650555485" sldId="992"/>
        </pc:sldMkLst>
        <pc:spChg chg="add mod">
          <ac:chgData name="Jason Smith" userId="437038_tp_dropbox_plus" providerId="OAuth2" clId="{6FB38054-AC71-4E47-A9C2-7EB70A2F0E82}" dt="2025-02-13T05:56:52.694" v="231"/>
          <ac:spMkLst>
            <pc:docMk/>
            <pc:sldMk cId="1650555485" sldId="992"/>
            <ac:spMk id="10" creationId="{5C658DEB-9F37-9519-CC0E-A9A3643395E4}"/>
          </ac:spMkLst>
        </pc:spChg>
        <pc:picChg chg="add mod">
          <ac:chgData name="Jason Smith" userId="437038_tp_dropbox_plus" providerId="OAuth2" clId="{6FB38054-AC71-4E47-A9C2-7EB70A2F0E82}" dt="2025-02-13T05:38:43.963" v="228"/>
          <ac:picMkLst>
            <pc:docMk/>
            <pc:sldMk cId="1650555485" sldId="992"/>
            <ac:picMk id="3" creationId="{C94BBF2D-9CB1-60D5-E33B-D536DA5C8D67}"/>
          </ac:picMkLst>
        </pc:picChg>
        <pc:picChg chg="add mod">
          <ac:chgData name="Jason Smith" userId="437038_tp_dropbox_plus" providerId="OAuth2" clId="{6FB38054-AC71-4E47-A9C2-7EB70A2F0E82}" dt="2025-02-13T05:43:07.255" v="230" actId="167"/>
          <ac:picMkLst>
            <pc:docMk/>
            <pc:sldMk cId="1650555485" sldId="992"/>
            <ac:picMk id="7" creationId="{3B3E3567-DA0D-5D80-646A-54133C364B2E}"/>
          </ac:picMkLst>
        </pc:picChg>
      </pc:sldChg>
      <pc:sldChg chg="add">
        <pc:chgData name="Jason Smith" userId="437038_tp_dropbox_plus" providerId="OAuth2" clId="{6FB38054-AC71-4E47-A9C2-7EB70A2F0E82}" dt="2025-02-13T06:00:42.638" v="232"/>
        <pc:sldMkLst>
          <pc:docMk/>
          <pc:sldMk cId="309643214" sldId="1861"/>
        </pc:sldMkLst>
      </pc:sldChg>
      <pc:sldChg chg="add">
        <pc:chgData name="Jason Smith" userId="437038_tp_dropbox_plus" providerId="OAuth2" clId="{6FB38054-AC71-4E47-A9C2-7EB70A2F0E82}" dt="2025-02-13T06:00:42.638" v="232"/>
        <pc:sldMkLst>
          <pc:docMk/>
          <pc:sldMk cId="2348823034" sldId="1906"/>
        </pc:sldMkLst>
      </pc:sldChg>
      <pc:sldChg chg="add">
        <pc:chgData name="Jason Smith" userId="437038_tp_dropbox_plus" providerId="OAuth2" clId="{6FB38054-AC71-4E47-A9C2-7EB70A2F0E82}" dt="2025-02-13T06:00:42.638" v="232"/>
        <pc:sldMkLst>
          <pc:docMk/>
          <pc:sldMk cId="3382167658" sldId="1907"/>
        </pc:sldMkLst>
      </pc:sldChg>
      <pc:sldChg chg="add">
        <pc:chgData name="Jason Smith" userId="437038_tp_dropbox_plus" providerId="OAuth2" clId="{6FB38054-AC71-4E47-A9C2-7EB70A2F0E82}" dt="2025-02-13T06:00:42.638" v="232"/>
        <pc:sldMkLst>
          <pc:docMk/>
          <pc:sldMk cId="4202928051" sldId="2240"/>
        </pc:sldMkLst>
      </pc:sldChg>
      <pc:sldChg chg="addSp delSp modSp">
        <pc:chgData name="Jason Smith" userId="437038_tp_dropbox_plus" providerId="OAuth2" clId="{6FB38054-AC71-4E47-A9C2-7EB70A2F0E82}" dt="2025-02-13T05:56:52.694" v="231"/>
        <pc:sldMkLst>
          <pc:docMk/>
          <pc:sldMk cId="685299479" sldId="2983"/>
        </pc:sldMkLst>
        <pc:spChg chg="add mod">
          <ac:chgData name="Jason Smith" userId="437038_tp_dropbox_plus" providerId="OAuth2" clId="{6FB38054-AC71-4E47-A9C2-7EB70A2F0E82}" dt="2025-02-13T05:56:52.694" v="231"/>
          <ac:spMkLst>
            <pc:docMk/>
            <pc:sldMk cId="685299479" sldId="2983"/>
            <ac:spMk id="3" creationId="{53F0897E-FE67-8DA1-89A8-BD2AF81C1A5D}"/>
          </ac:spMkLst>
        </pc:spChg>
        <pc:spChg chg="del">
          <ac:chgData name="Jason Smith" userId="437038_tp_dropbox_plus" providerId="OAuth2" clId="{6FB38054-AC71-4E47-A9C2-7EB70A2F0E82}" dt="2025-02-13T05:24:04.192" v="225"/>
          <ac:spMkLst>
            <pc:docMk/>
            <pc:sldMk cId="685299479" sldId="2983"/>
            <ac:spMk id="6" creationId="{00000000-0000-0000-0000-000000000000}"/>
          </ac:spMkLst>
        </pc:spChg>
      </pc:sldChg>
      <pc:sldChg chg="addSp delSp modSp">
        <pc:chgData name="Jason Smith" userId="437038_tp_dropbox_plus" providerId="OAuth2" clId="{6FB38054-AC71-4E47-A9C2-7EB70A2F0E82}" dt="2025-02-13T05:56:52.694" v="231"/>
        <pc:sldMkLst>
          <pc:docMk/>
          <pc:sldMk cId="1475745898" sldId="3040"/>
        </pc:sldMkLst>
        <pc:spChg chg="add mod">
          <ac:chgData name="Jason Smith" userId="437038_tp_dropbox_plus" providerId="OAuth2" clId="{6FB38054-AC71-4E47-A9C2-7EB70A2F0E82}" dt="2025-02-13T05:56:52.694" v="231"/>
          <ac:spMkLst>
            <pc:docMk/>
            <pc:sldMk cId="1475745898" sldId="3040"/>
            <ac:spMk id="3" creationId="{E604FFA6-E813-4587-E326-5AD28844EE12}"/>
          </ac:spMkLst>
        </pc:spChg>
        <pc:spChg chg="del">
          <ac:chgData name="Jason Smith" userId="437038_tp_dropbox_plus" providerId="OAuth2" clId="{6FB38054-AC71-4E47-A9C2-7EB70A2F0E82}" dt="2025-02-13T05:24:04.192" v="225"/>
          <ac:spMkLst>
            <pc:docMk/>
            <pc:sldMk cId="1475745898" sldId="3040"/>
            <ac:spMk id="6" creationId="{00000000-0000-0000-0000-000000000000}"/>
          </ac:spMkLst>
        </pc:spChg>
      </pc:sldChg>
      <pc:sldChg chg="addSp delSp modSp">
        <pc:chgData name="Jason Smith" userId="437038_tp_dropbox_plus" providerId="OAuth2" clId="{6FB38054-AC71-4E47-A9C2-7EB70A2F0E82}" dt="2025-02-13T05:56:52.694" v="231"/>
        <pc:sldMkLst>
          <pc:docMk/>
          <pc:sldMk cId="4119031982" sldId="3272"/>
        </pc:sldMkLst>
        <pc:spChg chg="add mod">
          <ac:chgData name="Jason Smith" userId="437038_tp_dropbox_plus" providerId="OAuth2" clId="{6FB38054-AC71-4E47-A9C2-7EB70A2F0E82}" dt="2025-02-13T05:56:52.694" v="231"/>
          <ac:spMkLst>
            <pc:docMk/>
            <pc:sldMk cId="4119031982" sldId="3272"/>
            <ac:spMk id="2" creationId="{F4D030D3-7C93-F2A3-76D1-5E67FA4BDEDB}"/>
          </ac:spMkLst>
        </pc:spChg>
        <pc:spChg chg="del">
          <ac:chgData name="Jason Smith" userId="437038_tp_dropbox_plus" providerId="OAuth2" clId="{6FB38054-AC71-4E47-A9C2-7EB70A2F0E82}" dt="2025-02-13T05:24:04.192" v="225"/>
          <ac:spMkLst>
            <pc:docMk/>
            <pc:sldMk cId="4119031982" sldId="3272"/>
            <ac:spMk id="6" creationId="{00000000-0000-0000-0000-000000000000}"/>
          </ac:spMkLst>
        </pc:spChg>
      </pc:sldChg>
      <pc:sldChg chg="addSp delSp modSp">
        <pc:chgData name="Jason Smith" userId="437038_tp_dropbox_plus" providerId="OAuth2" clId="{6FB38054-AC71-4E47-A9C2-7EB70A2F0E82}" dt="2025-02-13T05:56:52.694" v="231"/>
        <pc:sldMkLst>
          <pc:docMk/>
          <pc:sldMk cId="2316145717" sldId="3280"/>
        </pc:sldMkLst>
        <pc:spChg chg="add mod">
          <ac:chgData name="Jason Smith" userId="437038_tp_dropbox_plus" providerId="OAuth2" clId="{6FB38054-AC71-4E47-A9C2-7EB70A2F0E82}" dt="2025-02-13T05:56:52.694" v="231"/>
          <ac:spMkLst>
            <pc:docMk/>
            <pc:sldMk cId="2316145717" sldId="3280"/>
            <ac:spMk id="3" creationId="{95D194D1-9622-B730-AB6A-A74E9E7A1455}"/>
          </ac:spMkLst>
        </pc:spChg>
        <pc:spChg chg="del">
          <ac:chgData name="Jason Smith" userId="437038_tp_dropbox_plus" providerId="OAuth2" clId="{6FB38054-AC71-4E47-A9C2-7EB70A2F0E82}" dt="2025-02-13T05:24:04.192" v="225"/>
          <ac:spMkLst>
            <pc:docMk/>
            <pc:sldMk cId="2316145717" sldId="3280"/>
            <ac:spMk id="6" creationId="{00000000-0000-0000-0000-000000000000}"/>
          </ac:spMkLst>
        </pc:spChg>
      </pc:sldChg>
      <pc:sldChg chg="addSp delSp modSp">
        <pc:chgData name="Jason Smith" userId="437038_tp_dropbox_plus" providerId="OAuth2" clId="{6FB38054-AC71-4E47-A9C2-7EB70A2F0E82}" dt="2025-02-13T05:56:52.694" v="231"/>
        <pc:sldMkLst>
          <pc:docMk/>
          <pc:sldMk cId="21593493" sldId="4099"/>
        </pc:sldMkLst>
        <pc:spChg chg="add mod">
          <ac:chgData name="Jason Smith" userId="437038_tp_dropbox_plus" providerId="OAuth2" clId="{6FB38054-AC71-4E47-A9C2-7EB70A2F0E82}" dt="2025-02-13T05:56:52.694" v="231"/>
          <ac:spMkLst>
            <pc:docMk/>
            <pc:sldMk cId="21593493" sldId="4099"/>
            <ac:spMk id="2" creationId="{F223CEC9-0F75-31E6-30C0-F3DBF669E88F}"/>
          </ac:spMkLst>
        </pc:spChg>
        <pc:spChg chg="del">
          <ac:chgData name="Jason Smith" userId="437038_tp_dropbox_plus" providerId="OAuth2" clId="{6FB38054-AC71-4E47-A9C2-7EB70A2F0E82}" dt="2025-02-13T05:24:04.192" v="225"/>
          <ac:spMkLst>
            <pc:docMk/>
            <pc:sldMk cId="21593493" sldId="4099"/>
            <ac:spMk id="6" creationId="{00000000-0000-0000-0000-000000000000}"/>
          </ac:spMkLst>
        </pc:spChg>
      </pc:sldChg>
      <pc:sldChg chg="addSp delSp modSp">
        <pc:chgData name="Jason Smith" userId="437038_tp_dropbox_plus" providerId="OAuth2" clId="{6FB38054-AC71-4E47-A9C2-7EB70A2F0E82}" dt="2025-02-13T05:56:52.694" v="231"/>
        <pc:sldMkLst>
          <pc:docMk/>
          <pc:sldMk cId="1363265251" sldId="4100"/>
        </pc:sldMkLst>
        <pc:spChg chg="add mod">
          <ac:chgData name="Jason Smith" userId="437038_tp_dropbox_plus" providerId="OAuth2" clId="{6FB38054-AC71-4E47-A9C2-7EB70A2F0E82}" dt="2025-02-13T05:56:52.694" v="231"/>
          <ac:spMkLst>
            <pc:docMk/>
            <pc:sldMk cId="1363265251" sldId="4100"/>
            <ac:spMk id="2" creationId="{FFCCD69D-BE94-FF8E-0189-2B89DF5F2F4A}"/>
          </ac:spMkLst>
        </pc:spChg>
        <pc:spChg chg="del">
          <ac:chgData name="Jason Smith" userId="437038_tp_dropbox_plus" providerId="OAuth2" clId="{6FB38054-AC71-4E47-A9C2-7EB70A2F0E82}" dt="2025-02-13T05:24:04.192" v="225"/>
          <ac:spMkLst>
            <pc:docMk/>
            <pc:sldMk cId="1363265251" sldId="4100"/>
            <ac:spMk id="6" creationId="{00000000-0000-0000-0000-000000000000}"/>
          </ac:spMkLst>
        </pc:spChg>
      </pc:sldChg>
      <pc:sldChg chg="addSp delSp modSp">
        <pc:chgData name="Jason Smith" userId="437038_tp_dropbox_plus" providerId="OAuth2" clId="{6FB38054-AC71-4E47-A9C2-7EB70A2F0E82}" dt="2025-02-13T05:56:52.694" v="231"/>
        <pc:sldMkLst>
          <pc:docMk/>
          <pc:sldMk cId="2131209008" sldId="4174"/>
        </pc:sldMkLst>
        <pc:spChg chg="add mod">
          <ac:chgData name="Jason Smith" userId="437038_tp_dropbox_plus" providerId="OAuth2" clId="{6FB38054-AC71-4E47-A9C2-7EB70A2F0E82}" dt="2025-02-13T05:56:52.694" v="231"/>
          <ac:spMkLst>
            <pc:docMk/>
            <pc:sldMk cId="2131209008" sldId="4174"/>
            <ac:spMk id="3" creationId="{34832318-343E-7AC1-D9AB-FFA27F6CF164}"/>
          </ac:spMkLst>
        </pc:spChg>
        <pc:spChg chg="del">
          <ac:chgData name="Jason Smith" userId="437038_tp_dropbox_plus" providerId="OAuth2" clId="{6FB38054-AC71-4E47-A9C2-7EB70A2F0E82}" dt="2025-02-13T05:24:04.192" v="225"/>
          <ac:spMkLst>
            <pc:docMk/>
            <pc:sldMk cId="2131209008" sldId="4174"/>
            <ac:spMk id="6" creationId="{00000000-0000-0000-0000-000000000000}"/>
          </ac:spMkLst>
        </pc:spChg>
      </pc:sldChg>
      <pc:sldChg chg="addSp delSp modSp">
        <pc:chgData name="Jason Smith" userId="437038_tp_dropbox_plus" providerId="OAuth2" clId="{6FB38054-AC71-4E47-A9C2-7EB70A2F0E82}" dt="2025-02-13T05:56:52.694" v="231"/>
        <pc:sldMkLst>
          <pc:docMk/>
          <pc:sldMk cId="3721984237" sldId="4338"/>
        </pc:sldMkLst>
        <pc:spChg chg="add mod">
          <ac:chgData name="Jason Smith" userId="437038_tp_dropbox_plus" providerId="OAuth2" clId="{6FB38054-AC71-4E47-A9C2-7EB70A2F0E82}" dt="2025-02-13T05:56:52.694" v="231"/>
          <ac:spMkLst>
            <pc:docMk/>
            <pc:sldMk cId="3721984237" sldId="4338"/>
            <ac:spMk id="2" creationId="{77181DB4-2DDC-35B9-2070-E686B3B84444}"/>
          </ac:spMkLst>
        </pc:spChg>
        <pc:spChg chg="del">
          <ac:chgData name="Jason Smith" userId="437038_tp_dropbox_plus" providerId="OAuth2" clId="{6FB38054-AC71-4E47-A9C2-7EB70A2F0E82}" dt="2025-02-13T05:24:04.192" v="225"/>
          <ac:spMkLst>
            <pc:docMk/>
            <pc:sldMk cId="3721984237" sldId="4338"/>
            <ac:spMk id="6" creationId="{00000000-0000-0000-0000-000000000000}"/>
          </ac:spMkLst>
        </pc:spChg>
      </pc:sldChg>
      <pc:sldChg chg="addSp delSp modSp">
        <pc:chgData name="Jason Smith" userId="437038_tp_dropbox_plus" providerId="OAuth2" clId="{6FB38054-AC71-4E47-A9C2-7EB70A2F0E82}" dt="2025-02-13T05:56:52.694" v="231"/>
        <pc:sldMkLst>
          <pc:docMk/>
          <pc:sldMk cId="1384350595" sldId="4368"/>
        </pc:sldMkLst>
        <pc:spChg chg="add mod">
          <ac:chgData name="Jason Smith" userId="437038_tp_dropbox_plus" providerId="OAuth2" clId="{6FB38054-AC71-4E47-A9C2-7EB70A2F0E82}" dt="2025-02-13T05:56:52.694" v="231"/>
          <ac:spMkLst>
            <pc:docMk/>
            <pc:sldMk cId="1384350595" sldId="4368"/>
            <ac:spMk id="2" creationId="{A40561D9-8E1D-749F-47CC-357C934B2A64}"/>
          </ac:spMkLst>
        </pc:spChg>
        <pc:spChg chg="del">
          <ac:chgData name="Jason Smith" userId="437038_tp_dropbox_plus" providerId="OAuth2" clId="{6FB38054-AC71-4E47-A9C2-7EB70A2F0E82}" dt="2025-02-13T05:24:04.192" v="225"/>
          <ac:spMkLst>
            <pc:docMk/>
            <pc:sldMk cId="1384350595" sldId="4368"/>
            <ac:spMk id="6" creationId="{00000000-0000-0000-0000-000000000000}"/>
          </ac:spMkLst>
        </pc:spChg>
      </pc:sldChg>
      <pc:sldChg chg="addSp delSp modSp">
        <pc:chgData name="Jason Smith" userId="437038_tp_dropbox_plus" providerId="OAuth2" clId="{6FB38054-AC71-4E47-A9C2-7EB70A2F0E82}" dt="2025-02-13T05:56:52.694" v="231"/>
        <pc:sldMkLst>
          <pc:docMk/>
          <pc:sldMk cId="2829096500" sldId="4422"/>
        </pc:sldMkLst>
        <pc:spChg chg="add mod">
          <ac:chgData name="Jason Smith" userId="437038_tp_dropbox_plus" providerId="OAuth2" clId="{6FB38054-AC71-4E47-A9C2-7EB70A2F0E82}" dt="2025-02-13T05:56:52.694" v="231"/>
          <ac:spMkLst>
            <pc:docMk/>
            <pc:sldMk cId="2829096500" sldId="4422"/>
            <ac:spMk id="2" creationId="{DFA7DC0D-E6CD-F2FE-63A6-6E83BE52C1D1}"/>
          </ac:spMkLst>
        </pc:spChg>
        <pc:spChg chg="del">
          <ac:chgData name="Jason Smith" userId="437038_tp_dropbox_plus" providerId="OAuth2" clId="{6FB38054-AC71-4E47-A9C2-7EB70A2F0E82}" dt="2025-02-13T05:24:04.192" v="225"/>
          <ac:spMkLst>
            <pc:docMk/>
            <pc:sldMk cId="2829096500" sldId="4422"/>
            <ac:spMk id="6" creationId="{00000000-0000-0000-0000-000000000000}"/>
          </ac:spMkLst>
        </pc:spChg>
      </pc:sldChg>
      <pc:sldChg chg="addSp delSp modSp">
        <pc:chgData name="Jason Smith" userId="437038_tp_dropbox_plus" providerId="OAuth2" clId="{6FB38054-AC71-4E47-A9C2-7EB70A2F0E82}" dt="2025-02-13T05:56:52.694" v="231"/>
        <pc:sldMkLst>
          <pc:docMk/>
          <pc:sldMk cId="614219627" sldId="4423"/>
        </pc:sldMkLst>
        <pc:spChg chg="add mod">
          <ac:chgData name="Jason Smith" userId="437038_tp_dropbox_plus" providerId="OAuth2" clId="{6FB38054-AC71-4E47-A9C2-7EB70A2F0E82}" dt="2025-02-13T05:56:52.694" v="231"/>
          <ac:spMkLst>
            <pc:docMk/>
            <pc:sldMk cId="614219627" sldId="4423"/>
            <ac:spMk id="2" creationId="{ED4A271A-5016-1CF5-EA2D-971CA7E86E62}"/>
          </ac:spMkLst>
        </pc:spChg>
        <pc:spChg chg="del">
          <ac:chgData name="Jason Smith" userId="437038_tp_dropbox_plus" providerId="OAuth2" clId="{6FB38054-AC71-4E47-A9C2-7EB70A2F0E82}" dt="2025-02-13T05:24:04.192" v="225"/>
          <ac:spMkLst>
            <pc:docMk/>
            <pc:sldMk cId="614219627" sldId="4423"/>
            <ac:spMk id="6" creationId="{00000000-0000-0000-0000-000000000000}"/>
          </ac:spMkLst>
        </pc:spChg>
      </pc:sldChg>
      <pc:sldChg chg="addSp delSp modSp">
        <pc:chgData name="Jason Smith" userId="437038_tp_dropbox_plus" providerId="OAuth2" clId="{6FB38054-AC71-4E47-A9C2-7EB70A2F0E82}" dt="2025-02-13T05:56:52.694" v="231"/>
        <pc:sldMkLst>
          <pc:docMk/>
          <pc:sldMk cId="4070897686" sldId="4815"/>
        </pc:sldMkLst>
        <pc:spChg chg="add mod">
          <ac:chgData name="Jason Smith" userId="437038_tp_dropbox_plus" providerId="OAuth2" clId="{6FB38054-AC71-4E47-A9C2-7EB70A2F0E82}" dt="2025-02-13T05:56:52.694" v="231"/>
          <ac:spMkLst>
            <pc:docMk/>
            <pc:sldMk cId="4070897686" sldId="4815"/>
            <ac:spMk id="2" creationId="{CB7AD1D3-F0E3-03AE-2125-6276F505A1FA}"/>
          </ac:spMkLst>
        </pc:spChg>
        <pc:spChg chg="del">
          <ac:chgData name="Jason Smith" userId="437038_tp_dropbox_plus" providerId="OAuth2" clId="{6FB38054-AC71-4E47-A9C2-7EB70A2F0E82}" dt="2025-02-13T05:24:04.192" v="225"/>
          <ac:spMkLst>
            <pc:docMk/>
            <pc:sldMk cId="4070897686" sldId="4815"/>
            <ac:spMk id="6" creationId="{00000000-0000-0000-0000-000000000000}"/>
          </ac:spMkLst>
        </pc:spChg>
      </pc:sldChg>
      <pc:sldChg chg="addSp delSp modSp">
        <pc:chgData name="Jason Smith" userId="437038_tp_dropbox_plus" providerId="OAuth2" clId="{6FB38054-AC71-4E47-A9C2-7EB70A2F0E82}" dt="2025-02-13T05:56:52.694" v="231"/>
        <pc:sldMkLst>
          <pc:docMk/>
          <pc:sldMk cId="1335260221" sldId="4857"/>
        </pc:sldMkLst>
        <pc:spChg chg="add mod">
          <ac:chgData name="Jason Smith" userId="437038_tp_dropbox_plus" providerId="OAuth2" clId="{6FB38054-AC71-4E47-A9C2-7EB70A2F0E82}" dt="2025-02-13T05:56:52.694" v="231"/>
          <ac:spMkLst>
            <pc:docMk/>
            <pc:sldMk cId="1335260221" sldId="4857"/>
            <ac:spMk id="2" creationId="{4C3CCD95-9208-E8DA-75F1-2CF0FCA43274}"/>
          </ac:spMkLst>
        </pc:spChg>
        <pc:spChg chg="del">
          <ac:chgData name="Jason Smith" userId="437038_tp_dropbox_plus" providerId="OAuth2" clId="{6FB38054-AC71-4E47-A9C2-7EB70A2F0E82}" dt="2025-02-13T05:24:04.192" v="225"/>
          <ac:spMkLst>
            <pc:docMk/>
            <pc:sldMk cId="1335260221" sldId="4857"/>
            <ac:spMk id="6" creationId="{00000000-0000-0000-0000-000000000000}"/>
          </ac:spMkLst>
        </pc:spChg>
      </pc:sldChg>
      <pc:sldChg chg="addSp delSp modSp">
        <pc:chgData name="Jason Smith" userId="437038_tp_dropbox_plus" providerId="OAuth2" clId="{6FB38054-AC71-4E47-A9C2-7EB70A2F0E82}" dt="2025-02-13T05:56:52.694" v="231"/>
        <pc:sldMkLst>
          <pc:docMk/>
          <pc:sldMk cId="3208605961" sldId="4863"/>
        </pc:sldMkLst>
        <pc:spChg chg="add mod">
          <ac:chgData name="Jason Smith" userId="437038_tp_dropbox_plus" providerId="OAuth2" clId="{6FB38054-AC71-4E47-A9C2-7EB70A2F0E82}" dt="2025-02-13T05:56:52.694" v="231"/>
          <ac:spMkLst>
            <pc:docMk/>
            <pc:sldMk cId="3208605961" sldId="4863"/>
            <ac:spMk id="2" creationId="{40C0923E-1C5E-7B21-DFCA-453B460F789A}"/>
          </ac:spMkLst>
        </pc:spChg>
        <pc:spChg chg="del">
          <ac:chgData name="Jason Smith" userId="437038_tp_dropbox_plus" providerId="OAuth2" clId="{6FB38054-AC71-4E47-A9C2-7EB70A2F0E82}" dt="2025-02-13T05:24:04.192" v="225"/>
          <ac:spMkLst>
            <pc:docMk/>
            <pc:sldMk cId="3208605961" sldId="4863"/>
            <ac:spMk id="6" creationId="{00000000-0000-0000-0000-000000000000}"/>
          </ac:spMkLst>
        </pc:spChg>
      </pc:sldChg>
      <pc:sldChg chg="addSp delSp modSp">
        <pc:chgData name="Jason Smith" userId="437038_tp_dropbox_plus" providerId="OAuth2" clId="{6FB38054-AC71-4E47-A9C2-7EB70A2F0E82}" dt="2025-02-13T05:56:52.694" v="231"/>
        <pc:sldMkLst>
          <pc:docMk/>
          <pc:sldMk cId="1082460954" sldId="4897"/>
        </pc:sldMkLst>
        <pc:spChg chg="add mod">
          <ac:chgData name="Jason Smith" userId="437038_tp_dropbox_plus" providerId="OAuth2" clId="{6FB38054-AC71-4E47-A9C2-7EB70A2F0E82}" dt="2025-02-13T05:56:52.694" v="231"/>
          <ac:spMkLst>
            <pc:docMk/>
            <pc:sldMk cId="1082460954" sldId="4897"/>
            <ac:spMk id="3" creationId="{068641F0-1A92-663B-7A61-99918E9A7F8D}"/>
          </ac:spMkLst>
        </pc:spChg>
        <pc:spChg chg="del">
          <ac:chgData name="Jason Smith" userId="437038_tp_dropbox_plus" providerId="OAuth2" clId="{6FB38054-AC71-4E47-A9C2-7EB70A2F0E82}" dt="2025-02-13T05:24:04.192" v="225"/>
          <ac:spMkLst>
            <pc:docMk/>
            <pc:sldMk cId="1082460954" sldId="4897"/>
            <ac:spMk id="6" creationId="{00000000-0000-0000-0000-000000000000}"/>
          </ac:spMkLst>
        </pc:spChg>
      </pc:sldChg>
      <pc:sldChg chg="addSp delSp modSp">
        <pc:chgData name="Jason Smith" userId="437038_tp_dropbox_plus" providerId="OAuth2" clId="{6FB38054-AC71-4E47-A9C2-7EB70A2F0E82}" dt="2025-02-13T05:56:52.694" v="231"/>
        <pc:sldMkLst>
          <pc:docMk/>
          <pc:sldMk cId="329684270" sldId="4898"/>
        </pc:sldMkLst>
        <pc:spChg chg="add mod">
          <ac:chgData name="Jason Smith" userId="437038_tp_dropbox_plus" providerId="OAuth2" clId="{6FB38054-AC71-4E47-A9C2-7EB70A2F0E82}" dt="2025-02-13T05:56:52.694" v="231"/>
          <ac:spMkLst>
            <pc:docMk/>
            <pc:sldMk cId="329684270" sldId="4898"/>
            <ac:spMk id="2" creationId="{99FD0145-3F7F-B794-5DA6-0808EEE65FD8}"/>
          </ac:spMkLst>
        </pc:spChg>
        <pc:spChg chg="del">
          <ac:chgData name="Jason Smith" userId="437038_tp_dropbox_plus" providerId="OAuth2" clId="{6FB38054-AC71-4E47-A9C2-7EB70A2F0E82}" dt="2025-02-13T05:24:04.192" v="225"/>
          <ac:spMkLst>
            <pc:docMk/>
            <pc:sldMk cId="329684270" sldId="4898"/>
            <ac:spMk id="6" creationId="{00000000-0000-0000-0000-000000000000}"/>
          </ac:spMkLst>
        </pc:spChg>
      </pc:sldChg>
      <pc:sldChg chg="addSp delSp modSp">
        <pc:chgData name="Jason Smith" userId="437038_tp_dropbox_plus" providerId="OAuth2" clId="{6FB38054-AC71-4E47-A9C2-7EB70A2F0E82}" dt="2025-02-13T05:56:52.694" v="231"/>
        <pc:sldMkLst>
          <pc:docMk/>
          <pc:sldMk cId="1716083438" sldId="4899"/>
        </pc:sldMkLst>
        <pc:spChg chg="add mod">
          <ac:chgData name="Jason Smith" userId="437038_tp_dropbox_plus" providerId="OAuth2" clId="{6FB38054-AC71-4E47-A9C2-7EB70A2F0E82}" dt="2025-02-13T05:56:52.694" v="231"/>
          <ac:spMkLst>
            <pc:docMk/>
            <pc:sldMk cId="1716083438" sldId="4899"/>
            <ac:spMk id="3" creationId="{953B6AFA-881D-0C23-D060-18A831E623AA}"/>
          </ac:spMkLst>
        </pc:spChg>
        <pc:spChg chg="del">
          <ac:chgData name="Jason Smith" userId="437038_tp_dropbox_plus" providerId="OAuth2" clId="{6FB38054-AC71-4E47-A9C2-7EB70A2F0E82}" dt="2025-02-13T05:24:04.192" v="225"/>
          <ac:spMkLst>
            <pc:docMk/>
            <pc:sldMk cId="1716083438" sldId="4899"/>
            <ac:spMk id="6" creationId="{00000000-0000-0000-0000-000000000000}"/>
          </ac:spMkLst>
        </pc:spChg>
      </pc:sldChg>
      <pc:sldChg chg="addSp delSp modSp">
        <pc:chgData name="Jason Smith" userId="437038_tp_dropbox_plus" providerId="OAuth2" clId="{6FB38054-AC71-4E47-A9C2-7EB70A2F0E82}" dt="2025-02-13T05:56:52.694" v="231"/>
        <pc:sldMkLst>
          <pc:docMk/>
          <pc:sldMk cId="2612332786" sldId="5025"/>
        </pc:sldMkLst>
        <pc:spChg chg="add mod">
          <ac:chgData name="Jason Smith" userId="437038_tp_dropbox_plus" providerId="OAuth2" clId="{6FB38054-AC71-4E47-A9C2-7EB70A2F0E82}" dt="2025-02-13T05:56:52.694" v="231"/>
          <ac:spMkLst>
            <pc:docMk/>
            <pc:sldMk cId="2612332786" sldId="5025"/>
            <ac:spMk id="2" creationId="{3F245863-B887-C6B8-3F3F-350AA104273E}"/>
          </ac:spMkLst>
        </pc:spChg>
        <pc:spChg chg="del">
          <ac:chgData name="Jason Smith" userId="437038_tp_dropbox_plus" providerId="OAuth2" clId="{6FB38054-AC71-4E47-A9C2-7EB70A2F0E82}" dt="2025-02-13T05:24:04.192" v="225"/>
          <ac:spMkLst>
            <pc:docMk/>
            <pc:sldMk cId="2612332786" sldId="5025"/>
            <ac:spMk id="6" creationId="{00000000-0000-0000-0000-000000000000}"/>
          </ac:spMkLst>
        </pc:spChg>
      </pc:sldChg>
      <pc:sldChg chg="addSp delSp modSp">
        <pc:chgData name="Jason Smith" userId="437038_tp_dropbox_plus" providerId="OAuth2" clId="{6FB38054-AC71-4E47-A9C2-7EB70A2F0E82}" dt="2025-02-13T05:56:52.694" v="231"/>
        <pc:sldMkLst>
          <pc:docMk/>
          <pc:sldMk cId="3759929217" sldId="5104"/>
        </pc:sldMkLst>
        <pc:spChg chg="add mod">
          <ac:chgData name="Jason Smith" userId="437038_tp_dropbox_plus" providerId="OAuth2" clId="{6FB38054-AC71-4E47-A9C2-7EB70A2F0E82}" dt="2025-02-13T05:56:52.694" v="231"/>
          <ac:spMkLst>
            <pc:docMk/>
            <pc:sldMk cId="3759929217" sldId="5104"/>
            <ac:spMk id="2" creationId="{C5E77F66-F3A6-26A9-E046-7B5C5E8BDA60}"/>
          </ac:spMkLst>
        </pc:spChg>
        <pc:spChg chg="del">
          <ac:chgData name="Jason Smith" userId="437038_tp_dropbox_plus" providerId="OAuth2" clId="{6FB38054-AC71-4E47-A9C2-7EB70A2F0E82}" dt="2025-02-13T05:24:04.192" v="225"/>
          <ac:spMkLst>
            <pc:docMk/>
            <pc:sldMk cId="3759929217" sldId="5104"/>
            <ac:spMk id="6" creationId="{00000000-0000-0000-0000-000000000000}"/>
          </ac:spMkLst>
        </pc:spChg>
      </pc:sldChg>
      <pc:sldChg chg="addSp delSp modSp">
        <pc:chgData name="Jason Smith" userId="437038_tp_dropbox_plus" providerId="OAuth2" clId="{6FB38054-AC71-4E47-A9C2-7EB70A2F0E82}" dt="2025-02-13T05:56:52.694" v="231"/>
        <pc:sldMkLst>
          <pc:docMk/>
          <pc:sldMk cId="2325834570" sldId="5105"/>
        </pc:sldMkLst>
        <pc:spChg chg="add mod">
          <ac:chgData name="Jason Smith" userId="437038_tp_dropbox_plus" providerId="OAuth2" clId="{6FB38054-AC71-4E47-A9C2-7EB70A2F0E82}" dt="2025-02-13T05:56:52.694" v="231"/>
          <ac:spMkLst>
            <pc:docMk/>
            <pc:sldMk cId="2325834570" sldId="5105"/>
            <ac:spMk id="2" creationId="{C15C0F24-C87B-B838-31CC-D61D0D322D07}"/>
          </ac:spMkLst>
        </pc:spChg>
        <pc:spChg chg="del">
          <ac:chgData name="Jason Smith" userId="437038_tp_dropbox_plus" providerId="OAuth2" clId="{6FB38054-AC71-4E47-A9C2-7EB70A2F0E82}" dt="2025-02-13T05:24:04.192" v="225"/>
          <ac:spMkLst>
            <pc:docMk/>
            <pc:sldMk cId="2325834570" sldId="5105"/>
            <ac:spMk id="6" creationId="{00000000-0000-0000-0000-000000000000}"/>
          </ac:spMkLst>
        </pc:spChg>
      </pc:sldChg>
      <pc:sldChg chg="addSp delSp modSp">
        <pc:chgData name="Jason Smith" userId="437038_tp_dropbox_plus" providerId="OAuth2" clId="{6FB38054-AC71-4E47-A9C2-7EB70A2F0E82}" dt="2025-02-13T05:56:52.694" v="231"/>
        <pc:sldMkLst>
          <pc:docMk/>
          <pc:sldMk cId="1002756055" sldId="5106"/>
        </pc:sldMkLst>
        <pc:spChg chg="add mod">
          <ac:chgData name="Jason Smith" userId="437038_tp_dropbox_plus" providerId="OAuth2" clId="{6FB38054-AC71-4E47-A9C2-7EB70A2F0E82}" dt="2025-02-13T05:56:52.694" v="231"/>
          <ac:spMkLst>
            <pc:docMk/>
            <pc:sldMk cId="1002756055" sldId="5106"/>
            <ac:spMk id="2" creationId="{EFBB2F84-4EB3-8E4D-00D8-6A929A12763B}"/>
          </ac:spMkLst>
        </pc:spChg>
        <pc:spChg chg="del">
          <ac:chgData name="Jason Smith" userId="437038_tp_dropbox_plus" providerId="OAuth2" clId="{6FB38054-AC71-4E47-A9C2-7EB70A2F0E82}" dt="2025-02-13T05:24:04.192" v="225"/>
          <ac:spMkLst>
            <pc:docMk/>
            <pc:sldMk cId="1002756055" sldId="5106"/>
            <ac:spMk id="6" creationId="{0BE0DD15-5F53-17EA-2921-379D3D47C1C1}"/>
          </ac:spMkLst>
        </pc:spChg>
      </pc:sldChg>
      <pc:sldChg chg="addSp delSp modSp">
        <pc:chgData name="Jason Smith" userId="437038_tp_dropbox_plus" providerId="OAuth2" clId="{6FB38054-AC71-4E47-A9C2-7EB70A2F0E82}" dt="2025-02-13T05:56:52.694" v="231"/>
        <pc:sldMkLst>
          <pc:docMk/>
          <pc:sldMk cId="1295756489" sldId="5107"/>
        </pc:sldMkLst>
        <pc:spChg chg="add mod">
          <ac:chgData name="Jason Smith" userId="437038_tp_dropbox_plus" providerId="OAuth2" clId="{6FB38054-AC71-4E47-A9C2-7EB70A2F0E82}" dt="2025-02-13T05:56:52.694" v="231"/>
          <ac:spMkLst>
            <pc:docMk/>
            <pc:sldMk cId="1295756489" sldId="5107"/>
            <ac:spMk id="2" creationId="{34FA037A-DB05-58A2-735C-C8EF989FEE04}"/>
          </ac:spMkLst>
        </pc:spChg>
        <pc:spChg chg="del">
          <ac:chgData name="Jason Smith" userId="437038_tp_dropbox_plus" providerId="OAuth2" clId="{6FB38054-AC71-4E47-A9C2-7EB70A2F0E82}" dt="2025-02-13T05:24:04.192" v="225"/>
          <ac:spMkLst>
            <pc:docMk/>
            <pc:sldMk cId="1295756489" sldId="5107"/>
            <ac:spMk id="6" creationId="{19781960-87F9-E8CD-4076-B6603670D219}"/>
          </ac:spMkLst>
        </pc:spChg>
      </pc:sldChg>
      <pc:sldChg chg="addSp delSp modSp">
        <pc:chgData name="Jason Smith" userId="437038_tp_dropbox_plus" providerId="OAuth2" clId="{6FB38054-AC71-4E47-A9C2-7EB70A2F0E82}" dt="2025-02-13T05:56:52.694" v="231"/>
        <pc:sldMkLst>
          <pc:docMk/>
          <pc:sldMk cId="2804841863" sldId="5108"/>
        </pc:sldMkLst>
        <pc:spChg chg="add mod">
          <ac:chgData name="Jason Smith" userId="437038_tp_dropbox_plus" providerId="OAuth2" clId="{6FB38054-AC71-4E47-A9C2-7EB70A2F0E82}" dt="2025-02-13T05:56:52.694" v="231"/>
          <ac:spMkLst>
            <pc:docMk/>
            <pc:sldMk cId="2804841863" sldId="5108"/>
            <ac:spMk id="2" creationId="{5B48B385-A904-6975-5AE8-8A851C50E86C}"/>
          </ac:spMkLst>
        </pc:spChg>
        <pc:spChg chg="del">
          <ac:chgData name="Jason Smith" userId="437038_tp_dropbox_plus" providerId="OAuth2" clId="{6FB38054-AC71-4E47-A9C2-7EB70A2F0E82}" dt="2025-02-13T05:24:04.192" v="225"/>
          <ac:spMkLst>
            <pc:docMk/>
            <pc:sldMk cId="2804841863" sldId="5108"/>
            <ac:spMk id="6" creationId="{F806481B-03E9-92E6-FF3B-6737F920779E}"/>
          </ac:spMkLst>
        </pc:spChg>
      </pc:sldChg>
      <pc:sldChg chg="addSp delSp modSp">
        <pc:chgData name="Jason Smith" userId="437038_tp_dropbox_plus" providerId="OAuth2" clId="{6FB38054-AC71-4E47-A9C2-7EB70A2F0E82}" dt="2025-02-13T05:56:52.694" v="231"/>
        <pc:sldMkLst>
          <pc:docMk/>
          <pc:sldMk cId="1641984932" sldId="5109"/>
        </pc:sldMkLst>
        <pc:spChg chg="add mod">
          <ac:chgData name="Jason Smith" userId="437038_tp_dropbox_plus" providerId="OAuth2" clId="{6FB38054-AC71-4E47-A9C2-7EB70A2F0E82}" dt="2025-02-13T05:56:52.694" v="231"/>
          <ac:spMkLst>
            <pc:docMk/>
            <pc:sldMk cId="1641984932" sldId="5109"/>
            <ac:spMk id="2" creationId="{6CC01D10-FA01-B20B-944B-54E50DDD5958}"/>
          </ac:spMkLst>
        </pc:spChg>
        <pc:spChg chg="del">
          <ac:chgData name="Jason Smith" userId="437038_tp_dropbox_plus" providerId="OAuth2" clId="{6FB38054-AC71-4E47-A9C2-7EB70A2F0E82}" dt="2025-02-13T05:24:04.192" v="225"/>
          <ac:spMkLst>
            <pc:docMk/>
            <pc:sldMk cId="1641984932" sldId="5109"/>
            <ac:spMk id="6" creationId="{D21BB408-EF58-3FD1-3969-D9C66DB04CA7}"/>
          </ac:spMkLst>
        </pc:spChg>
      </pc:sldChg>
      <pc:sldChg chg="addSp delSp modSp">
        <pc:chgData name="Jason Smith" userId="437038_tp_dropbox_plus" providerId="OAuth2" clId="{6FB38054-AC71-4E47-A9C2-7EB70A2F0E82}" dt="2025-02-13T05:56:52.694" v="231"/>
        <pc:sldMkLst>
          <pc:docMk/>
          <pc:sldMk cId="2358951737" sldId="5110"/>
        </pc:sldMkLst>
        <pc:spChg chg="add mod">
          <ac:chgData name="Jason Smith" userId="437038_tp_dropbox_plus" providerId="OAuth2" clId="{6FB38054-AC71-4E47-A9C2-7EB70A2F0E82}" dt="2025-02-13T05:56:52.694" v="231"/>
          <ac:spMkLst>
            <pc:docMk/>
            <pc:sldMk cId="2358951737" sldId="5110"/>
            <ac:spMk id="2" creationId="{9C85AAF6-1859-7968-569B-10ABE3DC20BA}"/>
          </ac:spMkLst>
        </pc:spChg>
        <pc:spChg chg="del">
          <ac:chgData name="Jason Smith" userId="437038_tp_dropbox_plus" providerId="OAuth2" clId="{6FB38054-AC71-4E47-A9C2-7EB70A2F0E82}" dt="2025-02-13T05:24:04.192" v="225"/>
          <ac:spMkLst>
            <pc:docMk/>
            <pc:sldMk cId="2358951737" sldId="5110"/>
            <ac:spMk id="6" creationId="{A582A64D-4B6E-A5A3-3279-5E31BD9F3DD1}"/>
          </ac:spMkLst>
        </pc:spChg>
      </pc:sldChg>
      <pc:sldChg chg="addSp delSp modSp">
        <pc:chgData name="Jason Smith" userId="437038_tp_dropbox_plus" providerId="OAuth2" clId="{6FB38054-AC71-4E47-A9C2-7EB70A2F0E82}" dt="2025-02-13T05:56:52.694" v="231"/>
        <pc:sldMkLst>
          <pc:docMk/>
          <pc:sldMk cId="1692882008" sldId="5111"/>
        </pc:sldMkLst>
        <pc:spChg chg="add mod">
          <ac:chgData name="Jason Smith" userId="437038_tp_dropbox_plus" providerId="OAuth2" clId="{6FB38054-AC71-4E47-A9C2-7EB70A2F0E82}" dt="2025-02-13T05:56:52.694" v="231"/>
          <ac:spMkLst>
            <pc:docMk/>
            <pc:sldMk cId="1692882008" sldId="5111"/>
            <ac:spMk id="2" creationId="{1E74900D-C436-145A-956D-23E282BFF2F2}"/>
          </ac:spMkLst>
        </pc:spChg>
        <pc:spChg chg="del">
          <ac:chgData name="Jason Smith" userId="437038_tp_dropbox_plus" providerId="OAuth2" clId="{6FB38054-AC71-4E47-A9C2-7EB70A2F0E82}" dt="2025-02-13T05:24:04.192" v="225"/>
          <ac:spMkLst>
            <pc:docMk/>
            <pc:sldMk cId="1692882008" sldId="5111"/>
            <ac:spMk id="6" creationId="{4FF0DDFC-D291-98C3-3696-048EA67B68CB}"/>
          </ac:spMkLst>
        </pc:spChg>
      </pc:sldChg>
      <pc:sldChg chg="addSp delSp modSp">
        <pc:chgData name="Jason Smith" userId="437038_tp_dropbox_plus" providerId="OAuth2" clId="{6FB38054-AC71-4E47-A9C2-7EB70A2F0E82}" dt="2025-02-13T05:56:52.694" v="231"/>
        <pc:sldMkLst>
          <pc:docMk/>
          <pc:sldMk cId="4160762988" sldId="5112"/>
        </pc:sldMkLst>
        <pc:spChg chg="add mod">
          <ac:chgData name="Jason Smith" userId="437038_tp_dropbox_plus" providerId="OAuth2" clId="{6FB38054-AC71-4E47-A9C2-7EB70A2F0E82}" dt="2025-02-13T05:56:52.694" v="231"/>
          <ac:spMkLst>
            <pc:docMk/>
            <pc:sldMk cId="4160762988" sldId="5112"/>
            <ac:spMk id="2" creationId="{AE4A428D-CDFD-5BDA-B8DF-C882A9E3F39C}"/>
          </ac:spMkLst>
        </pc:spChg>
        <pc:spChg chg="del">
          <ac:chgData name="Jason Smith" userId="437038_tp_dropbox_plus" providerId="OAuth2" clId="{6FB38054-AC71-4E47-A9C2-7EB70A2F0E82}" dt="2025-02-13T05:24:04.192" v="225"/>
          <ac:spMkLst>
            <pc:docMk/>
            <pc:sldMk cId="4160762988" sldId="5112"/>
            <ac:spMk id="6" creationId="{5B40C689-79C1-EEB3-DE58-95A9BFD00EBD}"/>
          </ac:spMkLst>
        </pc:spChg>
      </pc:sldChg>
      <pc:sldChg chg="addSp delSp modSp">
        <pc:chgData name="Jason Smith" userId="437038_tp_dropbox_plus" providerId="OAuth2" clId="{6FB38054-AC71-4E47-A9C2-7EB70A2F0E82}" dt="2025-02-13T05:56:52.694" v="231"/>
        <pc:sldMkLst>
          <pc:docMk/>
          <pc:sldMk cId="1401847001" sldId="5113"/>
        </pc:sldMkLst>
        <pc:spChg chg="add mod">
          <ac:chgData name="Jason Smith" userId="437038_tp_dropbox_plus" providerId="OAuth2" clId="{6FB38054-AC71-4E47-A9C2-7EB70A2F0E82}" dt="2025-02-13T05:56:52.694" v="231"/>
          <ac:spMkLst>
            <pc:docMk/>
            <pc:sldMk cId="1401847001" sldId="5113"/>
            <ac:spMk id="2" creationId="{D4010755-F5C3-94D8-1AD6-892A401F9F24}"/>
          </ac:spMkLst>
        </pc:spChg>
        <pc:spChg chg="del">
          <ac:chgData name="Jason Smith" userId="437038_tp_dropbox_plus" providerId="OAuth2" clId="{6FB38054-AC71-4E47-A9C2-7EB70A2F0E82}" dt="2025-02-13T05:24:04.192" v="225"/>
          <ac:spMkLst>
            <pc:docMk/>
            <pc:sldMk cId="1401847001" sldId="5113"/>
            <ac:spMk id="6" creationId="{A5E15EB6-015A-04E1-4ACC-A7169C21DF6B}"/>
          </ac:spMkLst>
        </pc:spChg>
      </pc:sldChg>
      <pc:sldChg chg="addSp delSp modSp">
        <pc:chgData name="Jason Smith" userId="437038_tp_dropbox_plus" providerId="OAuth2" clId="{6FB38054-AC71-4E47-A9C2-7EB70A2F0E82}" dt="2025-02-13T05:56:52.694" v="231"/>
        <pc:sldMkLst>
          <pc:docMk/>
          <pc:sldMk cId="33382853" sldId="5114"/>
        </pc:sldMkLst>
        <pc:spChg chg="add mod">
          <ac:chgData name="Jason Smith" userId="437038_tp_dropbox_plus" providerId="OAuth2" clId="{6FB38054-AC71-4E47-A9C2-7EB70A2F0E82}" dt="2025-02-13T05:56:52.694" v="231"/>
          <ac:spMkLst>
            <pc:docMk/>
            <pc:sldMk cId="33382853" sldId="5114"/>
            <ac:spMk id="3" creationId="{2CE99E30-ED80-D641-4647-1EE654F4703A}"/>
          </ac:spMkLst>
        </pc:spChg>
        <pc:spChg chg="del">
          <ac:chgData name="Jason Smith" userId="437038_tp_dropbox_plus" providerId="OAuth2" clId="{6FB38054-AC71-4E47-A9C2-7EB70A2F0E82}" dt="2025-02-13T05:24:04.192" v="225"/>
          <ac:spMkLst>
            <pc:docMk/>
            <pc:sldMk cId="33382853" sldId="5114"/>
            <ac:spMk id="6" creationId="{11A24AB7-31A0-D72D-B1A1-7D93367759B1}"/>
          </ac:spMkLst>
        </pc:spChg>
      </pc:sldChg>
      <pc:sldChg chg="addSp delSp modSp">
        <pc:chgData name="Jason Smith" userId="437038_tp_dropbox_plus" providerId="OAuth2" clId="{6FB38054-AC71-4E47-A9C2-7EB70A2F0E82}" dt="2025-02-13T05:56:52.694" v="231"/>
        <pc:sldMkLst>
          <pc:docMk/>
          <pc:sldMk cId="1262211265" sldId="5115"/>
        </pc:sldMkLst>
        <pc:spChg chg="add mod">
          <ac:chgData name="Jason Smith" userId="437038_tp_dropbox_plus" providerId="OAuth2" clId="{6FB38054-AC71-4E47-A9C2-7EB70A2F0E82}" dt="2025-02-13T05:56:52.694" v="231"/>
          <ac:spMkLst>
            <pc:docMk/>
            <pc:sldMk cId="1262211265" sldId="5115"/>
            <ac:spMk id="3" creationId="{08E81860-E020-ACA2-1ED7-F764522750E6}"/>
          </ac:spMkLst>
        </pc:spChg>
        <pc:spChg chg="del">
          <ac:chgData name="Jason Smith" userId="437038_tp_dropbox_plus" providerId="OAuth2" clId="{6FB38054-AC71-4E47-A9C2-7EB70A2F0E82}" dt="2025-02-13T05:24:04.192" v="225"/>
          <ac:spMkLst>
            <pc:docMk/>
            <pc:sldMk cId="1262211265" sldId="5115"/>
            <ac:spMk id="6" creationId="{5645B1B0-236B-2646-CEA6-CAE759682B6E}"/>
          </ac:spMkLst>
        </pc:spChg>
      </pc:sldChg>
      <pc:sldChg chg="addSp delSp modSp">
        <pc:chgData name="Jason Smith" userId="437038_tp_dropbox_plus" providerId="OAuth2" clId="{6FB38054-AC71-4E47-A9C2-7EB70A2F0E82}" dt="2025-02-13T05:56:52.694" v="231"/>
        <pc:sldMkLst>
          <pc:docMk/>
          <pc:sldMk cId="2381424155" sldId="5116"/>
        </pc:sldMkLst>
        <pc:spChg chg="add mod">
          <ac:chgData name="Jason Smith" userId="437038_tp_dropbox_plus" providerId="OAuth2" clId="{6FB38054-AC71-4E47-A9C2-7EB70A2F0E82}" dt="2025-02-13T05:56:52.694" v="231"/>
          <ac:spMkLst>
            <pc:docMk/>
            <pc:sldMk cId="2381424155" sldId="5116"/>
            <ac:spMk id="3" creationId="{1E182D52-E886-2AA7-74DC-EACD689F7773}"/>
          </ac:spMkLst>
        </pc:spChg>
        <pc:spChg chg="del">
          <ac:chgData name="Jason Smith" userId="437038_tp_dropbox_plus" providerId="OAuth2" clId="{6FB38054-AC71-4E47-A9C2-7EB70A2F0E82}" dt="2025-02-13T05:24:04.192" v="225"/>
          <ac:spMkLst>
            <pc:docMk/>
            <pc:sldMk cId="2381424155" sldId="5116"/>
            <ac:spMk id="6" creationId="{1BE52B65-8A88-A3D1-8991-C7EAE8CEA6B3}"/>
          </ac:spMkLst>
        </pc:spChg>
      </pc:sldChg>
      <pc:sldChg chg="addSp delSp modSp">
        <pc:chgData name="Jason Smith" userId="437038_tp_dropbox_plus" providerId="OAuth2" clId="{6FB38054-AC71-4E47-A9C2-7EB70A2F0E82}" dt="2025-02-13T05:56:52.694" v="231"/>
        <pc:sldMkLst>
          <pc:docMk/>
          <pc:sldMk cId="3345789300" sldId="5117"/>
        </pc:sldMkLst>
        <pc:spChg chg="add mod">
          <ac:chgData name="Jason Smith" userId="437038_tp_dropbox_plus" providerId="OAuth2" clId="{6FB38054-AC71-4E47-A9C2-7EB70A2F0E82}" dt="2025-02-13T05:56:52.694" v="231"/>
          <ac:spMkLst>
            <pc:docMk/>
            <pc:sldMk cId="3345789300" sldId="5117"/>
            <ac:spMk id="3" creationId="{2280DF45-40CC-EE04-0C46-28F483337EC5}"/>
          </ac:spMkLst>
        </pc:spChg>
        <pc:spChg chg="del">
          <ac:chgData name="Jason Smith" userId="437038_tp_dropbox_plus" providerId="OAuth2" clId="{6FB38054-AC71-4E47-A9C2-7EB70A2F0E82}" dt="2025-02-13T05:24:04.192" v="225"/>
          <ac:spMkLst>
            <pc:docMk/>
            <pc:sldMk cId="3345789300" sldId="5117"/>
            <ac:spMk id="6" creationId="{289ACA5C-A7A6-8CA2-2709-CF088793E14F}"/>
          </ac:spMkLst>
        </pc:spChg>
      </pc:sldChg>
      <pc:sldChg chg="addSp delSp modSp">
        <pc:chgData name="Jason Smith" userId="437038_tp_dropbox_plus" providerId="OAuth2" clId="{6FB38054-AC71-4E47-A9C2-7EB70A2F0E82}" dt="2025-02-13T05:56:52.694" v="231"/>
        <pc:sldMkLst>
          <pc:docMk/>
          <pc:sldMk cId="1260749190" sldId="5118"/>
        </pc:sldMkLst>
        <pc:spChg chg="add mod">
          <ac:chgData name="Jason Smith" userId="437038_tp_dropbox_plus" providerId="OAuth2" clId="{6FB38054-AC71-4E47-A9C2-7EB70A2F0E82}" dt="2025-02-13T05:56:52.694" v="231"/>
          <ac:spMkLst>
            <pc:docMk/>
            <pc:sldMk cId="1260749190" sldId="5118"/>
            <ac:spMk id="2" creationId="{D411B11C-9CEF-AA3B-58B8-9AE6B0D5DF67}"/>
          </ac:spMkLst>
        </pc:spChg>
        <pc:spChg chg="del">
          <ac:chgData name="Jason Smith" userId="437038_tp_dropbox_plus" providerId="OAuth2" clId="{6FB38054-AC71-4E47-A9C2-7EB70A2F0E82}" dt="2025-02-13T05:24:04.192" v="225"/>
          <ac:spMkLst>
            <pc:docMk/>
            <pc:sldMk cId="1260749190" sldId="5118"/>
            <ac:spMk id="6" creationId="{3E5313A8-9682-6B58-211D-C3AC3911ECB9}"/>
          </ac:spMkLst>
        </pc:spChg>
      </pc:sldChg>
      <pc:sldChg chg="addSp delSp modSp">
        <pc:chgData name="Jason Smith" userId="437038_tp_dropbox_plus" providerId="OAuth2" clId="{6FB38054-AC71-4E47-A9C2-7EB70A2F0E82}" dt="2025-02-13T05:56:52.694" v="231"/>
        <pc:sldMkLst>
          <pc:docMk/>
          <pc:sldMk cId="544552331" sldId="5119"/>
        </pc:sldMkLst>
        <pc:spChg chg="add mod">
          <ac:chgData name="Jason Smith" userId="437038_tp_dropbox_plus" providerId="OAuth2" clId="{6FB38054-AC71-4E47-A9C2-7EB70A2F0E82}" dt="2025-02-13T05:56:52.694" v="231"/>
          <ac:spMkLst>
            <pc:docMk/>
            <pc:sldMk cId="544552331" sldId="5119"/>
            <ac:spMk id="2" creationId="{B2F76B65-8639-8079-5BCC-76263FBFC3BC}"/>
          </ac:spMkLst>
        </pc:spChg>
        <pc:spChg chg="del">
          <ac:chgData name="Jason Smith" userId="437038_tp_dropbox_plus" providerId="OAuth2" clId="{6FB38054-AC71-4E47-A9C2-7EB70A2F0E82}" dt="2025-02-13T05:24:04.192" v="225"/>
          <ac:spMkLst>
            <pc:docMk/>
            <pc:sldMk cId="544552331" sldId="5119"/>
            <ac:spMk id="6" creationId="{5CE6186F-39C5-591E-2927-C40539AB271D}"/>
          </ac:spMkLst>
        </pc:spChg>
      </pc:sldChg>
      <pc:sldChg chg="addSp delSp modSp">
        <pc:chgData name="Jason Smith" userId="437038_tp_dropbox_plus" providerId="OAuth2" clId="{6FB38054-AC71-4E47-A9C2-7EB70A2F0E82}" dt="2025-02-13T05:56:52.694" v="231"/>
        <pc:sldMkLst>
          <pc:docMk/>
          <pc:sldMk cId="1765850014" sldId="5120"/>
        </pc:sldMkLst>
        <pc:spChg chg="add mod">
          <ac:chgData name="Jason Smith" userId="437038_tp_dropbox_plus" providerId="OAuth2" clId="{6FB38054-AC71-4E47-A9C2-7EB70A2F0E82}" dt="2025-02-13T05:56:52.694" v="231"/>
          <ac:spMkLst>
            <pc:docMk/>
            <pc:sldMk cId="1765850014" sldId="5120"/>
            <ac:spMk id="2" creationId="{E2823645-8B12-F343-96E6-DA3183BDC7E7}"/>
          </ac:spMkLst>
        </pc:spChg>
        <pc:spChg chg="del">
          <ac:chgData name="Jason Smith" userId="437038_tp_dropbox_plus" providerId="OAuth2" clId="{6FB38054-AC71-4E47-A9C2-7EB70A2F0E82}" dt="2025-02-13T05:24:04.192" v="225"/>
          <ac:spMkLst>
            <pc:docMk/>
            <pc:sldMk cId="1765850014" sldId="5120"/>
            <ac:spMk id="6" creationId="{3FC596B9-0790-C841-B0EC-6BB957BBD4D1}"/>
          </ac:spMkLst>
        </pc:spChg>
      </pc:sldChg>
      <pc:sldChg chg="addSp delSp modSp">
        <pc:chgData name="Jason Smith" userId="437038_tp_dropbox_plus" providerId="OAuth2" clId="{6FB38054-AC71-4E47-A9C2-7EB70A2F0E82}" dt="2025-02-13T05:56:52.694" v="231"/>
        <pc:sldMkLst>
          <pc:docMk/>
          <pc:sldMk cId="1552576509" sldId="5121"/>
        </pc:sldMkLst>
        <pc:spChg chg="add mod">
          <ac:chgData name="Jason Smith" userId="437038_tp_dropbox_plus" providerId="OAuth2" clId="{6FB38054-AC71-4E47-A9C2-7EB70A2F0E82}" dt="2025-02-13T05:56:52.694" v="231"/>
          <ac:spMkLst>
            <pc:docMk/>
            <pc:sldMk cId="1552576509" sldId="5121"/>
            <ac:spMk id="2" creationId="{EB39651F-A0EE-A10A-7087-E072C118180C}"/>
          </ac:spMkLst>
        </pc:spChg>
        <pc:spChg chg="del">
          <ac:chgData name="Jason Smith" userId="437038_tp_dropbox_plus" providerId="OAuth2" clId="{6FB38054-AC71-4E47-A9C2-7EB70A2F0E82}" dt="2025-02-13T05:24:04.192" v="225"/>
          <ac:spMkLst>
            <pc:docMk/>
            <pc:sldMk cId="1552576509" sldId="5121"/>
            <ac:spMk id="6" creationId="{74AF3354-EE19-F814-6581-CB4063D23AF2}"/>
          </ac:spMkLst>
        </pc:spChg>
      </pc:sldChg>
      <pc:sldChg chg="addSp delSp modSp">
        <pc:chgData name="Jason Smith" userId="437038_tp_dropbox_plus" providerId="OAuth2" clId="{6FB38054-AC71-4E47-A9C2-7EB70A2F0E82}" dt="2025-02-13T05:56:52.694" v="231"/>
        <pc:sldMkLst>
          <pc:docMk/>
          <pc:sldMk cId="4177756665" sldId="5122"/>
        </pc:sldMkLst>
        <pc:spChg chg="add mod">
          <ac:chgData name="Jason Smith" userId="437038_tp_dropbox_plus" providerId="OAuth2" clId="{6FB38054-AC71-4E47-A9C2-7EB70A2F0E82}" dt="2025-02-13T05:56:52.694" v="231"/>
          <ac:spMkLst>
            <pc:docMk/>
            <pc:sldMk cId="4177756665" sldId="5122"/>
            <ac:spMk id="2" creationId="{725F50C2-7859-2C7B-2E9D-3B5AA3E79635}"/>
          </ac:spMkLst>
        </pc:spChg>
        <pc:spChg chg="del">
          <ac:chgData name="Jason Smith" userId="437038_tp_dropbox_plus" providerId="OAuth2" clId="{6FB38054-AC71-4E47-A9C2-7EB70A2F0E82}" dt="2025-02-13T05:24:04.192" v="225"/>
          <ac:spMkLst>
            <pc:docMk/>
            <pc:sldMk cId="4177756665" sldId="5122"/>
            <ac:spMk id="6" creationId="{D19E3054-DB9B-2860-E21F-BE86B0657D51}"/>
          </ac:spMkLst>
        </pc:spChg>
      </pc:sldChg>
      <pc:sldChg chg="addSp delSp modSp">
        <pc:chgData name="Jason Smith" userId="437038_tp_dropbox_plus" providerId="OAuth2" clId="{6FB38054-AC71-4E47-A9C2-7EB70A2F0E82}" dt="2025-02-13T05:56:52.694" v="231"/>
        <pc:sldMkLst>
          <pc:docMk/>
          <pc:sldMk cId="1981978629" sldId="5123"/>
        </pc:sldMkLst>
        <pc:spChg chg="add mod">
          <ac:chgData name="Jason Smith" userId="437038_tp_dropbox_plus" providerId="OAuth2" clId="{6FB38054-AC71-4E47-A9C2-7EB70A2F0E82}" dt="2025-02-13T05:56:52.694" v="231"/>
          <ac:spMkLst>
            <pc:docMk/>
            <pc:sldMk cId="1981978629" sldId="5123"/>
            <ac:spMk id="3" creationId="{722DBC84-09DE-8AB6-D647-5ACFD41ADC3D}"/>
          </ac:spMkLst>
        </pc:spChg>
        <pc:spChg chg="del">
          <ac:chgData name="Jason Smith" userId="437038_tp_dropbox_plus" providerId="OAuth2" clId="{6FB38054-AC71-4E47-A9C2-7EB70A2F0E82}" dt="2025-02-13T05:24:04.192" v="225"/>
          <ac:spMkLst>
            <pc:docMk/>
            <pc:sldMk cId="1981978629" sldId="5123"/>
            <ac:spMk id="6" creationId="{EA4EE020-04DA-299A-F047-E875644CA76E}"/>
          </ac:spMkLst>
        </pc:spChg>
      </pc:sldChg>
      <pc:sldChg chg="addSp delSp modSp">
        <pc:chgData name="Jason Smith" userId="437038_tp_dropbox_plus" providerId="OAuth2" clId="{6FB38054-AC71-4E47-A9C2-7EB70A2F0E82}" dt="2025-02-13T05:56:52.694" v="231"/>
        <pc:sldMkLst>
          <pc:docMk/>
          <pc:sldMk cId="1145043233" sldId="5124"/>
        </pc:sldMkLst>
        <pc:spChg chg="add mod">
          <ac:chgData name="Jason Smith" userId="437038_tp_dropbox_plus" providerId="OAuth2" clId="{6FB38054-AC71-4E47-A9C2-7EB70A2F0E82}" dt="2025-02-13T05:56:52.694" v="231"/>
          <ac:spMkLst>
            <pc:docMk/>
            <pc:sldMk cId="1145043233" sldId="5124"/>
            <ac:spMk id="3" creationId="{5C9A62E2-1211-2584-8279-C7E94CBFBC96}"/>
          </ac:spMkLst>
        </pc:spChg>
        <pc:spChg chg="del">
          <ac:chgData name="Jason Smith" userId="437038_tp_dropbox_plus" providerId="OAuth2" clId="{6FB38054-AC71-4E47-A9C2-7EB70A2F0E82}" dt="2025-02-13T05:24:04.192" v="225"/>
          <ac:spMkLst>
            <pc:docMk/>
            <pc:sldMk cId="1145043233" sldId="5124"/>
            <ac:spMk id="6" creationId="{CAC86A68-C1BB-6DD4-1D09-2E1CC56D8965}"/>
          </ac:spMkLst>
        </pc:spChg>
      </pc:sldChg>
      <pc:sldChg chg="addSp delSp modSp">
        <pc:chgData name="Jason Smith" userId="437038_tp_dropbox_plus" providerId="OAuth2" clId="{6FB38054-AC71-4E47-A9C2-7EB70A2F0E82}" dt="2025-02-13T05:56:52.694" v="231"/>
        <pc:sldMkLst>
          <pc:docMk/>
          <pc:sldMk cId="3450571112" sldId="5125"/>
        </pc:sldMkLst>
        <pc:spChg chg="add mod">
          <ac:chgData name="Jason Smith" userId="437038_tp_dropbox_plus" providerId="OAuth2" clId="{6FB38054-AC71-4E47-A9C2-7EB70A2F0E82}" dt="2025-02-13T05:56:52.694" v="231"/>
          <ac:spMkLst>
            <pc:docMk/>
            <pc:sldMk cId="3450571112" sldId="5125"/>
            <ac:spMk id="3" creationId="{D1CF62D2-5567-0FBE-6D1B-2FD8AD518ABD}"/>
          </ac:spMkLst>
        </pc:spChg>
        <pc:spChg chg="del">
          <ac:chgData name="Jason Smith" userId="437038_tp_dropbox_plus" providerId="OAuth2" clId="{6FB38054-AC71-4E47-A9C2-7EB70A2F0E82}" dt="2025-02-13T05:24:04.192" v="225"/>
          <ac:spMkLst>
            <pc:docMk/>
            <pc:sldMk cId="3450571112" sldId="5125"/>
            <ac:spMk id="6" creationId="{3E728EDF-8ADC-7D64-69F8-41EE7DC7C0F1}"/>
          </ac:spMkLst>
        </pc:spChg>
      </pc:sldChg>
      <pc:sldChg chg="addSp delSp modSp">
        <pc:chgData name="Jason Smith" userId="437038_tp_dropbox_plus" providerId="OAuth2" clId="{6FB38054-AC71-4E47-A9C2-7EB70A2F0E82}" dt="2025-02-13T05:56:52.694" v="231"/>
        <pc:sldMkLst>
          <pc:docMk/>
          <pc:sldMk cId="2655669243" sldId="5126"/>
        </pc:sldMkLst>
        <pc:spChg chg="add mod">
          <ac:chgData name="Jason Smith" userId="437038_tp_dropbox_plus" providerId="OAuth2" clId="{6FB38054-AC71-4E47-A9C2-7EB70A2F0E82}" dt="2025-02-13T05:56:52.694" v="231"/>
          <ac:spMkLst>
            <pc:docMk/>
            <pc:sldMk cId="2655669243" sldId="5126"/>
            <ac:spMk id="2" creationId="{3921C17A-EA8A-6B4F-0E4F-FC511BE92D37}"/>
          </ac:spMkLst>
        </pc:spChg>
        <pc:spChg chg="del">
          <ac:chgData name="Jason Smith" userId="437038_tp_dropbox_plus" providerId="OAuth2" clId="{6FB38054-AC71-4E47-A9C2-7EB70A2F0E82}" dt="2025-02-13T05:24:04.192" v="225"/>
          <ac:spMkLst>
            <pc:docMk/>
            <pc:sldMk cId="2655669243" sldId="5126"/>
            <ac:spMk id="6" creationId="{4E9BF21E-B8DF-711A-5E3E-27106421DD90}"/>
          </ac:spMkLst>
        </pc:spChg>
      </pc:sldChg>
      <pc:sldChg chg="addSp delSp modSp">
        <pc:chgData name="Jason Smith" userId="437038_tp_dropbox_plus" providerId="OAuth2" clId="{6FB38054-AC71-4E47-A9C2-7EB70A2F0E82}" dt="2025-02-13T05:56:52.694" v="231"/>
        <pc:sldMkLst>
          <pc:docMk/>
          <pc:sldMk cId="3038302373" sldId="5127"/>
        </pc:sldMkLst>
        <pc:spChg chg="add mod">
          <ac:chgData name="Jason Smith" userId="437038_tp_dropbox_plus" providerId="OAuth2" clId="{6FB38054-AC71-4E47-A9C2-7EB70A2F0E82}" dt="2025-02-13T05:56:52.694" v="231"/>
          <ac:spMkLst>
            <pc:docMk/>
            <pc:sldMk cId="3038302373" sldId="5127"/>
            <ac:spMk id="3" creationId="{96373F6B-67F6-1D55-E69C-E9D9AB965BDB}"/>
          </ac:spMkLst>
        </pc:spChg>
        <pc:spChg chg="del">
          <ac:chgData name="Jason Smith" userId="437038_tp_dropbox_plus" providerId="OAuth2" clId="{6FB38054-AC71-4E47-A9C2-7EB70A2F0E82}" dt="2025-02-13T05:24:04.192" v="225"/>
          <ac:spMkLst>
            <pc:docMk/>
            <pc:sldMk cId="3038302373" sldId="5127"/>
            <ac:spMk id="6" creationId="{83016DA5-4EBC-EC6D-D51C-6268C5F7A534}"/>
          </ac:spMkLst>
        </pc:spChg>
      </pc:sldChg>
      <pc:sldChg chg="addSp delSp modSp">
        <pc:chgData name="Jason Smith" userId="437038_tp_dropbox_plus" providerId="OAuth2" clId="{6FB38054-AC71-4E47-A9C2-7EB70A2F0E82}" dt="2025-02-13T05:56:52.694" v="231"/>
        <pc:sldMkLst>
          <pc:docMk/>
          <pc:sldMk cId="1126853463" sldId="5128"/>
        </pc:sldMkLst>
        <pc:spChg chg="add mod">
          <ac:chgData name="Jason Smith" userId="437038_tp_dropbox_plus" providerId="OAuth2" clId="{6FB38054-AC71-4E47-A9C2-7EB70A2F0E82}" dt="2025-02-13T05:56:52.694" v="231"/>
          <ac:spMkLst>
            <pc:docMk/>
            <pc:sldMk cId="1126853463" sldId="5128"/>
            <ac:spMk id="3" creationId="{FFD16821-81EF-A372-BA32-900C34B0C554}"/>
          </ac:spMkLst>
        </pc:spChg>
        <pc:spChg chg="del">
          <ac:chgData name="Jason Smith" userId="437038_tp_dropbox_plus" providerId="OAuth2" clId="{6FB38054-AC71-4E47-A9C2-7EB70A2F0E82}" dt="2025-02-13T05:24:04.192" v="225"/>
          <ac:spMkLst>
            <pc:docMk/>
            <pc:sldMk cId="1126853463" sldId="5128"/>
            <ac:spMk id="6" creationId="{F06A07A6-5E49-2A80-F9F5-BA700BFBC2BB}"/>
          </ac:spMkLst>
        </pc:spChg>
      </pc:sldChg>
      <pc:sldChg chg="addSp delSp modSp">
        <pc:chgData name="Jason Smith" userId="437038_tp_dropbox_plus" providerId="OAuth2" clId="{6FB38054-AC71-4E47-A9C2-7EB70A2F0E82}" dt="2025-02-13T05:56:52.694" v="231"/>
        <pc:sldMkLst>
          <pc:docMk/>
          <pc:sldMk cId="1640479575" sldId="5129"/>
        </pc:sldMkLst>
        <pc:spChg chg="add mod">
          <ac:chgData name="Jason Smith" userId="437038_tp_dropbox_plus" providerId="OAuth2" clId="{6FB38054-AC71-4E47-A9C2-7EB70A2F0E82}" dt="2025-02-13T05:56:52.694" v="231"/>
          <ac:spMkLst>
            <pc:docMk/>
            <pc:sldMk cId="1640479575" sldId="5129"/>
            <ac:spMk id="3" creationId="{16B32A3D-EBEB-4281-5515-A4730555BD43}"/>
          </ac:spMkLst>
        </pc:spChg>
        <pc:spChg chg="del">
          <ac:chgData name="Jason Smith" userId="437038_tp_dropbox_plus" providerId="OAuth2" clId="{6FB38054-AC71-4E47-A9C2-7EB70A2F0E82}" dt="2025-02-13T05:24:04.192" v="225"/>
          <ac:spMkLst>
            <pc:docMk/>
            <pc:sldMk cId="1640479575" sldId="5129"/>
            <ac:spMk id="6" creationId="{688CAD77-7F16-09AE-3593-A1D140E4361F}"/>
          </ac:spMkLst>
        </pc:spChg>
      </pc:sldChg>
      <pc:sldChg chg="addSp delSp modSp">
        <pc:chgData name="Jason Smith" userId="437038_tp_dropbox_plus" providerId="OAuth2" clId="{6FB38054-AC71-4E47-A9C2-7EB70A2F0E82}" dt="2025-02-13T05:56:52.694" v="231"/>
        <pc:sldMkLst>
          <pc:docMk/>
          <pc:sldMk cId="1650063443" sldId="5130"/>
        </pc:sldMkLst>
        <pc:spChg chg="add mod">
          <ac:chgData name="Jason Smith" userId="437038_tp_dropbox_plus" providerId="OAuth2" clId="{6FB38054-AC71-4E47-A9C2-7EB70A2F0E82}" dt="2025-02-13T05:56:52.694" v="231"/>
          <ac:spMkLst>
            <pc:docMk/>
            <pc:sldMk cId="1650063443" sldId="5130"/>
            <ac:spMk id="3" creationId="{340B3A80-EE90-0E06-AC2F-8F8336D16179}"/>
          </ac:spMkLst>
        </pc:spChg>
        <pc:spChg chg="del">
          <ac:chgData name="Jason Smith" userId="437038_tp_dropbox_plus" providerId="OAuth2" clId="{6FB38054-AC71-4E47-A9C2-7EB70A2F0E82}" dt="2025-02-13T05:24:04.192" v="225"/>
          <ac:spMkLst>
            <pc:docMk/>
            <pc:sldMk cId="1650063443" sldId="5130"/>
            <ac:spMk id="6" creationId="{4139217A-463A-A640-BD26-77E3AC565521}"/>
          </ac:spMkLst>
        </pc:spChg>
      </pc:sldChg>
      <pc:sldChg chg="addSp delSp modSp">
        <pc:chgData name="Jason Smith" userId="437038_tp_dropbox_plus" providerId="OAuth2" clId="{6FB38054-AC71-4E47-A9C2-7EB70A2F0E82}" dt="2025-02-13T05:56:52.694" v="231"/>
        <pc:sldMkLst>
          <pc:docMk/>
          <pc:sldMk cId="213766406" sldId="5131"/>
        </pc:sldMkLst>
        <pc:spChg chg="add mod">
          <ac:chgData name="Jason Smith" userId="437038_tp_dropbox_plus" providerId="OAuth2" clId="{6FB38054-AC71-4E47-A9C2-7EB70A2F0E82}" dt="2025-02-13T05:56:52.694" v="231"/>
          <ac:spMkLst>
            <pc:docMk/>
            <pc:sldMk cId="213766406" sldId="5131"/>
            <ac:spMk id="2" creationId="{AFD5CB73-7F36-9D34-7835-D76DE42EAFB0}"/>
          </ac:spMkLst>
        </pc:spChg>
        <pc:spChg chg="del">
          <ac:chgData name="Jason Smith" userId="437038_tp_dropbox_plus" providerId="OAuth2" clId="{6FB38054-AC71-4E47-A9C2-7EB70A2F0E82}" dt="2025-02-13T05:24:04.192" v="225"/>
          <ac:spMkLst>
            <pc:docMk/>
            <pc:sldMk cId="213766406" sldId="5131"/>
            <ac:spMk id="6" creationId="{66473DE1-9501-4EF2-4E99-EC76F2FDADDE}"/>
          </ac:spMkLst>
        </pc:spChg>
      </pc:sldChg>
      <pc:sldChg chg="addSp modSp add">
        <pc:chgData name="Jason Smith" userId="437038_tp_dropbox_plus" providerId="OAuth2" clId="{6FB38054-AC71-4E47-A9C2-7EB70A2F0E82}" dt="2025-02-13T05:56:52.694" v="231"/>
        <pc:sldMkLst>
          <pc:docMk/>
          <pc:sldMk cId="532640470" sldId="5132"/>
        </pc:sldMkLst>
        <pc:spChg chg="add mod">
          <ac:chgData name="Jason Smith" userId="437038_tp_dropbox_plus" providerId="OAuth2" clId="{6FB38054-AC71-4E47-A9C2-7EB70A2F0E82}" dt="2025-02-13T05:56:52.694" v="231"/>
          <ac:spMkLst>
            <pc:docMk/>
            <pc:sldMk cId="532640470" sldId="5132"/>
            <ac:spMk id="4" creationId="{9F5F0BB1-CB54-24D9-B3B5-BB899FBEE53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64" tIns="46582" rIns="93164" bIns="46582"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6434"/>
          </a:xfrm>
          <a:prstGeom prst="rect">
            <a:avLst/>
          </a:prstGeom>
        </p:spPr>
        <p:txBody>
          <a:bodyPr vert="horz" lIns="93164" tIns="46582" rIns="93164" bIns="46582" rtlCol="0"/>
          <a:lstStyle>
            <a:lvl1pPr algn="r">
              <a:defRPr sz="1200"/>
            </a:lvl1pPr>
          </a:lstStyle>
          <a:p>
            <a:fld id="{02702324-D059-4239-BDE2-718484C5CD79}" type="datetimeFigureOut">
              <a:rPr lang="en-US" smtClean="0"/>
              <a:t>5/16/2025</a:t>
            </a:fld>
            <a:endParaRPr lang="en-US"/>
          </a:p>
        </p:txBody>
      </p:sp>
      <p:sp>
        <p:nvSpPr>
          <p:cNvPr id="4" name="Footer Placeholder 3"/>
          <p:cNvSpPr>
            <a:spLocks noGrp="1"/>
          </p:cNvSpPr>
          <p:nvPr>
            <p:ph type="ftr" sz="quarter" idx="2"/>
          </p:nvPr>
        </p:nvSpPr>
        <p:spPr>
          <a:xfrm>
            <a:off x="0" y="8829968"/>
            <a:ext cx="3037840" cy="466433"/>
          </a:xfrm>
          <a:prstGeom prst="rect">
            <a:avLst/>
          </a:prstGeom>
        </p:spPr>
        <p:txBody>
          <a:bodyPr vert="horz" lIns="93164" tIns="46582" rIns="93164" bIns="46582"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8"/>
            <a:ext cx="3037840" cy="466433"/>
          </a:xfrm>
          <a:prstGeom prst="rect">
            <a:avLst/>
          </a:prstGeom>
        </p:spPr>
        <p:txBody>
          <a:bodyPr vert="horz" lIns="93164" tIns="46582" rIns="93164" bIns="46582" rtlCol="0" anchor="b"/>
          <a:lstStyle>
            <a:lvl1pPr algn="r">
              <a:defRPr sz="1200"/>
            </a:lvl1pPr>
          </a:lstStyle>
          <a:p>
            <a:fld id="{3D02100C-5FC6-4E55-A73F-BA402BFD8D4E}" type="slidenum">
              <a:rPr lang="en-US" smtClean="0"/>
              <a:t>‹#›</a:t>
            </a:fld>
            <a:endParaRPr lang="en-US"/>
          </a:p>
        </p:txBody>
      </p:sp>
    </p:spTree>
    <p:extLst>
      <p:ext uri="{BB962C8B-B14F-4D97-AF65-F5344CB8AC3E}">
        <p14:creationId xmlns:p14="http://schemas.microsoft.com/office/powerpoint/2010/main" val="4096490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64" tIns="46582" rIns="93164" bIns="46582"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64" tIns="46582" rIns="93164" bIns="46582" rtlCol="0"/>
          <a:lstStyle>
            <a:lvl1pPr algn="r">
              <a:defRPr sz="1200"/>
            </a:lvl1pPr>
          </a:lstStyle>
          <a:p>
            <a:fld id="{FD6B594A-5125-48A0-B9FD-E17B6C1AB51C}" type="datetimeFigureOut">
              <a:rPr lang="en-US" smtClean="0"/>
              <a:t>5/16/2025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4" tIns="46582" rIns="93164" bIns="46582"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4" tIns="46582" rIns="93164"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64" tIns="46582" rIns="93164"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64" tIns="46582" rIns="93164" bIns="46582" rtlCol="0" anchor="b"/>
          <a:lstStyle>
            <a:lvl1pPr algn="r">
              <a:defRPr sz="1200"/>
            </a:lvl1pPr>
          </a:lstStyle>
          <a:p>
            <a:fld id="{DAC03921-7077-42B0-8C81-48C0A93EA22E}" type="slidenum">
              <a:rPr lang="en-US" smtClean="0"/>
              <a:t>‹#›</a:t>
            </a:fld>
            <a:endParaRPr lang="en-US"/>
          </a:p>
        </p:txBody>
      </p:sp>
    </p:spTree>
    <p:extLst>
      <p:ext uri="{BB962C8B-B14F-4D97-AF65-F5344CB8AC3E}">
        <p14:creationId xmlns:p14="http://schemas.microsoft.com/office/powerpoint/2010/main" val="174918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2F60F-5FE8-D1F3-9DA3-CB590EE83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D86B7-6762-D95E-8243-4F202A0FF5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1B2296-A6BE-D2CB-B164-6E2493AEBDDE}"/>
              </a:ext>
            </a:extLst>
          </p:cNvPr>
          <p:cNvSpPr>
            <a:spLocks noGrp="1"/>
          </p:cNvSpPr>
          <p:nvPr>
            <p:ph type="body" idx="1"/>
          </p:nvPr>
        </p:nvSpPr>
        <p:spPr/>
        <p:txBody>
          <a:bodyPr/>
          <a:lstStyle/>
          <a:p>
            <a:r>
              <a:rPr lang="en-US" dirty="0"/>
              <a:t>Welcome to Week 12. Today, our focus shifts to applying what we’ve learned about managing cloud risks through interactive, scenario-based discussions. You’ll work in groups on real-world challenges—developing actionable plans to mitigate risks and enhance cloud resilience</a:t>
            </a:r>
          </a:p>
        </p:txBody>
      </p:sp>
      <p:sp>
        <p:nvSpPr>
          <p:cNvPr id="4" name="Slide Number Placeholder 3">
            <a:extLst>
              <a:ext uri="{FF2B5EF4-FFF2-40B4-BE49-F238E27FC236}">
                <a16:creationId xmlns:a16="http://schemas.microsoft.com/office/drawing/2014/main" id="{07A8371D-DD35-B8FD-1D39-12CA53957FFA}"/>
              </a:ext>
            </a:extLst>
          </p:cNvPr>
          <p:cNvSpPr>
            <a:spLocks noGrp="1"/>
          </p:cNvSpPr>
          <p:nvPr>
            <p:ph type="sldNum" sz="quarter" idx="5"/>
          </p:nvPr>
        </p:nvSpPr>
        <p:spPr/>
        <p:txBody>
          <a:bodyPr/>
          <a:lstStyle/>
          <a:p>
            <a:fld id="{DAC03921-7077-42B0-8C81-48C0A93EA22E}" type="slidenum">
              <a:rPr lang="en-US" smtClean="0"/>
              <a:t>1</a:t>
            </a:fld>
            <a:endParaRPr lang="en-US"/>
          </a:p>
        </p:txBody>
      </p:sp>
    </p:spTree>
    <p:extLst>
      <p:ext uri="{BB962C8B-B14F-4D97-AF65-F5344CB8AC3E}">
        <p14:creationId xmlns:p14="http://schemas.microsoft.com/office/powerpoint/2010/main" val="3693060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2560A-890A-70F0-CFCC-66AB111DB5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E1223-7CEA-6B77-71DE-FA35AE56D6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AB9790-7199-D775-5747-02AC83812C62}"/>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Next, click on the "Disks" tab. Here, you configure the operating system disk and any additional data disks. The "OS disk type" is important. Premium SSDs offer the best performance but are more expensive. Standard SSDs provide a good balance, and Standard HDDs are the cheapest but slowest. For our demo, </a:t>
            </a:r>
            <a:r>
              <a:rPr lang="en-US" b="0" i="0" dirty="0">
                <a:solidFill>
                  <a:srgbClr val="1A1C1E"/>
                </a:solidFill>
                <a:effectLst/>
                <a:latin typeface="DM Mono" panose="020B0509040201040103" pitchFamily="49" charset="0"/>
              </a:rPr>
              <a:t>Standard SSD</a:t>
            </a:r>
            <a:r>
              <a:rPr lang="en-US" b="0" i="0" dirty="0">
                <a:solidFill>
                  <a:srgbClr val="1A1C1E"/>
                </a:solidFill>
                <a:effectLst/>
                <a:latin typeface="Google Sans Text"/>
              </a:rPr>
              <a:t> is fine. We won't add extra data disks today.</a:t>
            </a:r>
            <a:br>
              <a:rPr lang="en-US" dirty="0"/>
            </a:br>
            <a:r>
              <a:rPr lang="en-US" b="1" i="0" dirty="0">
                <a:solidFill>
                  <a:srgbClr val="1A1C1E"/>
                </a:solidFill>
                <a:effectLst/>
                <a:latin typeface="Google Sans Text"/>
              </a:rPr>
              <a:t>For Leaders:</a:t>
            </a:r>
            <a:r>
              <a:rPr lang="en-US" b="0" i="0" dirty="0">
                <a:solidFill>
                  <a:srgbClr val="1A1C1E"/>
                </a:solidFill>
                <a:effectLst/>
                <a:latin typeface="Google Sans Text"/>
              </a:rPr>
              <a:t> Disk type and size directly impact application performance and cost. Applications with high I/O (input/output) needs will require Premium SSDs. Understanding these choices helps in budgeting and performance planning. Data resiliency options (disk redundancy) are also configured here, impacting your DR strategy.</a:t>
            </a:r>
          </a:p>
        </p:txBody>
      </p:sp>
      <p:sp>
        <p:nvSpPr>
          <p:cNvPr id="4" name="Slide Number Placeholder 3">
            <a:extLst>
              <a:ext uri="{FF2B5EF4-FFF2-40B4-BE49-F238E27FC236}">
                <a16:creationId xmlns:a16="http://schemas.microsoft.com/office/drawing/2014/main" id="{1862E5BD-32A8-A988-143D-EA553021C98E}"/>
              </a:ext>
            </a:extLst>
          </p:cNvPr>
          <p:cNvSpPr>
            <a:spLocks noGrp="1"/>
          </p:cNvSpPr>
          <p:nvPr>
            <p:ph type="sldNum" sz="quarter" idx="5"/>
          </p:nvPr>
        </p:nvSpPr>
        <p:spPr/>
        <p:txBody>
          <a:bodyPr/>
          <a:lstStyle/>
          <a:p>
            <a:fld id="{DAC03921-7077-42B0-8C81-48C0A93EA22E}" type="slidenum">
              <a:rPr lang="en-US" smtClean="0"/>
              <a:t>10</a:t>
            </a:fld>
            <a:endParaRPr lang="en-US"/>
          </a:p>
        </p:txBody>
      </p:sp>
    </p:spTree>
    <p:extLst>
      <p:ext uri="{BB962C8B-B14F-4D97-AF65-F5344CB8AC3E}">
        <p14:creationId xmlns:p14="http://schemas.microsoft.com/office/powerpoint/2010/main" val="3632304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06FC9-30F3-7160-B7FA-7989AC0154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EEBBA-0660-8AC2-E606-B67B22D1D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F3E4E7-64D1-4321-AA69-F5216797B876}"/>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Now, let's look at the "Networking" tab. This is where we define how our VM connects to other resources and the internet. By default, Azure will propose creating a new Virtual Network (</a:t>
            </a:r>
            <a:r>
              <a:rPr lang="en-US" b="0" i="0" dirty="0" err="1">
                <a:solidFill>
                  <a:srgbClr val="1A1C1E"/>
                </a:solidFill>
                <a:effectLst/>
                <a:latin typeface="Google Sans Text"/>
              </a:rPr>
              <a:t>VNet</a:t>
            </a:r>
            <a:r>
              <a:rPr lang="en-US" b="0" i="0" dirty="0">
                <a:solidFill>
                  <a:srgbClr val="1A1C1E"/>
                </a:solidFill>
                <a:effectLst/>
                <a:latin typeface="Google Sans Text"/>
              </a:rPr>
              <a:t>), Subnet, and Public IP address for you. For this initial demo, these defaults are acceptable. The Network Security Group (NSG) acts as a firewall; the "Basic" option with RDP port 3389 allowed (which we set on the Basics tab) is what we need.</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r>
              <a:rPr lang="en-US" b="0" i="0" dirty="0">
                <a:solidFill>
                  <a:srgbClr val="1A1C1E"/>
                </a:solidFill>
                <a:effectLst/>
                <a:latin typeface="Google Sans Text"/>
              </a:rPr>
              <a:t> Networking is a critical security and architecture consideration.</a:t>
            </a:r>
          </a:p>
          <a:p>
            <a:pPr algn="l">
              <a:lnSpc>
                <a:spcPts val="1500"/>
              </a:lnSpc>
              <a:spcAft>
                <a:spcPts val="225"/>
              </a:spcAft>
              <a:buFont typeface="Arial" panose="020B0604020202020204" pitchFamily="34" charset="0"/>
              <a:buChar char="•"/>
            </a:pPr>
            <a:r>
              <a:rPr lang="en-US" b="1" i="0" dirty="0" err="1">
                <a:solidFill>
                  <a:srgbClr val="1A1C1E"/>
                </a:solidFill>
                <a:effectLst/>
                <a:latin typeface="Google Sans Text"/>
              </a:rPr>
              <a:t>VNet</a:t>
            </a:r>
            <a:r>
              <a:rPr lang="en-US" b="1" i="0" dirty="0">
                <a:solidFill>
                  <a:srgbClr val="1A1C1E"/>
                </a:solidFill>
                <a:effectLst/>
                <a:latin typeface="Google Sans Text"/>
              </a:rPr>
              <a:t> Design:</a:t>
            </a:r>
            <a:r>
              <a:rPr lang="en-US" b="0" i="0" dirty="0">
                <a:solidFill>
                  <a:srgbClr val="1A1C1E"/>
                </a:solidFill>
                <a:effectLst/>
                <a:latin typeface="Google Sans Text"/>
              </a:rPr>
              <a:t> Proper </a:t>
            </a:r>
            <a:r>
              <a:rPr lang="en-US" b="0" i="0" dirty="0" err="1">
                <a:solidFill>
                  <a:srgbClr val="1A1C1E"/>
                </a:solidFill>
                <a:effectLst/>
                <a:latin typeface="Google Sans Text"/>
              </a:rPr>
              <a:t>VNet</a:t>
            </a:r>
            <a:r>
              <a:rPr lang="en-US" b="0" i="0" dirty="0">
                <a:solidFill>
                  <a:srgbClr val="1A1C1E"/>
                </a:solidFill>
                <a:effectLst/>
                <a:latin typeface="Google Sans Text"/>
              </a:rPr>
              <a:t> and subnet design is essential for isolation, security, and scalability.</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Public IPs:</a:t>
            </a:r>
            <a:r>
              <a:rPr lang="en-US" b="0" i="0" dirty="0">
                <a:solidFill>
                  <a:srgbClr val="1A1C1E"/>
                </a:solidFill>
                <a:effectLst/>
                <a:latin typeface="Google Sans Text"/>
              </a:rPr>
              <a:t> Exposing VMs directly to the internet with Public IPs increases risk. In production, you'd often use services like Azure Bastion or VPNs for access.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NSGs:</a:t>
            </a:r>
            <a:r>
              <a:rPr lang="en-US" b="0" i="0" dirty="0">
                <a:solidFill>
                  <a:srgbClr val="1A1C1E"/>
                </a:solidFill>
                <a:effectLst/>
                <a:latin typeface="Google Sans Text"/>
              </a:rPr>
              <a:t> Your first line of defense for network traffic. Ensure your teams have robust NSG rules.</a:t>
            </a:r>
          </a:p>
        </p:txBody>
      </p:sp>
      <p:sp>
        <p:nvSpPr>
          <p:cNvPr id="4" name="Slide Number Placeholder 3">
            <a:extLst>
              <a:ext uri="{FF2B5EF4-FFF2-40B4-BE49-F238E27FC236}">
                <a16:creationId xmlns:a16="http://schemas.microsoft.com/office/drawing/2014/main" id="{E527F02E-1F60-D00F-A939-8134CFC350F4}"/>
              </a:ext>
            </a:extLst>
          </p:cNvPr>
          <p:cNvSpPr>
            <a:spLocks noGrp="1"/>
          </p:cNvSpPr>
          <p:nvPr>
            <p:ph type="sldNum" sz="quarter" idx="5"/>
          </p:nvPr>
        </p:nvSpPr>
        <p:spPr/>
        <p:txBody>
          <a:bodyPr/>
          <a:lstStyle/>
          <a:p>
            <a:fld id="{DAC03921-7077-42B0-8C81-48C0A93EA22E}" type="slidenum">
              <a:rPr lang="en-US" smtClean="0"/>
              <a:t>11</a:t>
            </a:fld>
            <a:endParaRPr lang="en-US"/>
          </a:p>
        </p:txBody>
      </p:sp>
    </p:spTree>
    <p:extLst>
      <p:ext uri="{BB962C8B-B14F-4D97-AF65-F5344CB8AC3E}">
        <p14:creationId xmlns:p14="http://schemas.microsoft.com/office/powerpoint/2010/main" val="91809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251E-1019-823D-F71B-8E035A79D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E64D2-0D08-96BA-0953-8DBF26CB01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C9190-D6AF-6CE3-4D8B-1D3A1B2404A6}"/>
              </a:ext>
            </a:extLst>
          </p:cNvPr>
          <p:cNvSpPr>
            <a:spLocks noGrp="1"/>
          </p:cNvSpPr>
          <p:nvPr>
            <p:ph type="body" idx="1"/>
          </p:nvPr>
        </p:nvSpPr>
        <p:spPr/>
        <p:txBody>
          <a:bodyPr/>
          <a:lstStyle/>
          <a:p>
            <a:pPr algn="l">
              <a:lnSpc>
                <a:spcPts val="1500"/>
              </a:lnSpc>
              <a:spcAft>
                <a:spcPts val="225"/>
              </a:spcAft>
              <a:buFont typeface="Arial" panose="020B0604020202020204" pitchFamily="34" charset="0"/>
              <a:buNone/>
            </a:pPr>
            <a:r>
              <a:rPr lang="en-US" b="0" i="0" dirty="0">
                <a:solidFill>
                  <a:srgbClr val="1A1C1E"/>
                </a:solidFill>
                <a:effectLst/>
                <a:latin typeface="Google Sans Text"/>
              </a:rPr>
              <a:t>Azure checks for configuration errors before deployment. The deployment process may take a few minutes.</a:t>
            </a:r>
          </a:p>
          <a:p>
            <a:pPr algn="l">
              <a:lnSpc>
                <a:spcPts val="1500"/>
              </a:lnSpc>
              <a:spcAft>
                <a:spcPts val="225"/>
              </a:spcAft>
              <a:buFont typeface="Arial" panose="020B0604020202020204" pitchFamily="34" charset="0"/>
              <a:buNone/>
            </a:pPr>
            <a:br>
              <a:rPr lang="en-US" b="0" i="0" dirty="0">
                <a:solidFill>
                  <a:srgbClr val="1A1C1E"/>
                </a:solidFill>
                <a:effectLst/>
                <a:latin typeface="Google Sans Text"/>
              </a:rPr>
            </a:br>
            <a:r>
              <a:rPr lang="en-US" b="0" i="0" dirty="0">
                <a:solidFill>
                  <a:srgbClr val="1A1C1E"/>
                </a:solidFill>
                <a:effectLst/>
                <a:latin typeface="Google Sans Text"/>
              </a:rPr>
              <a:t>We'll skip the "Management," "Advanced," and "Tags" tabs for this basic deployment. Click "Review + create." Azure performs a final validation of your settings. If everything is correct, you'll see a "Validation passed" message. Take a moment to review the summary of your VM configuration – this is your last chance to go back and change anything. Once you're satisfied, click "Create."</a:t>
            </a:r>
            <a:br>
              <a:rPr lang="en-US" b="0" i="0" dirty="0">
                <a:solidFill>
                  <a:srgbClr val="1A1C1E"/>
                </a:solidFill>
                <a:effectLst/>
                <a:latin typeface="Google Sans Text"/>
              </a:rPr>
            </a:br>
            <a:endParaRPr lang="en-US" b="0" i="0" dirty="0">
              <a:solidFill>
                <a:srgbClr val="1A1C1E"/>
              </a:solidFill>
              <a:effectLst/>
              <a:latin typeface="Google Sans Text"/>
            </a:endParaRPr>
          </a:p>
          <a:p>
            <a:pPr algn="l">
              <a:lnSpc>
                <a:spcPts val="1500"/>
              </a:lnSpc>
              <a:spcAft>
                <a:spcPts val="225"/>
              </a:spcAft>
              <a:buFont typeface="Arial" panose="020B0604020202020204" pitchFamily="34" charset="0"/>
              <a:buNone/>
            </a:pPr>
            <a:r>
              <a:rPr lang="en-US" b="1" i="0" dirty="0">
                <a:solidFill>
                  <a:srgbClr val="1A1C1E"/>
                </a:solidFill>
                <a:effectLst/>
                <a:latin typeface="Google Sans Text"/>
              </a:rPr>
              <a:t>For Leaders:</a:t>
            </a:r>
            <a:r>
              <a:rPr lang="en-US" b="0" i="0" dirty="0">
                <a:solidFill>
                  <a:srgbClr val="1A1C1E"/>
                </a:solidFill>
                <a:effectLst/>
                <a:latin typeface="Google Sans Text"/>
              </a:rPr>
              <a:t> The validation step is important; it catches common errors. The "Tags" tab (which we skipped) is crucial for cost tracking and resource organization in larger environments – ensure your teams are using tags effectively. The deployment will now begin and might take 5-10 minutes. This is a good time to reflect on how much faster this is than procuring and racking a physical server.</a:t>
            </a:r>
          </a:p>
        </p:txBody>
      </p:sp>
      <p:sp>
        <p:nvSpPr>
          <p:cNvPr id="4" name="Slide Number Placeholder 3">
            <a:extLst>
              <a:ext uri="{FF2B5EF4-FFF2-40B4-BE49-F238E27FC236}">
                <a16:creationId xmlns:a16="http://schemas.microsoft.com/office/drawing/2014/main" id="{74E989E0-C8E9-5579-75E3-4210D923EE75}"/>
              </a:ext>
            </a:extLst>
          </p:cNvPr>
          <p:cNvSpPr>
            <a:spLocks noGrp="1"/>
          </p:cNvSpPr>
          <p:nvPr>
            <p:ph type="sldNum" sz="quarter" idx="5"/>
          </p:nvPr>
        </p:nvSpPr>
        <p:spPr/>
        <p:txBody>
          <a:bodyPr/>
          <a:lstStyle/>
          <a:p>
            <a:fld id="{DAC03921-7077-42B0-8C81-48C0A93EA22E}" type="slidenum">
              <a:rPr lang="en-US" smtClean="0"/>
              <a:t>12</a:t>
            </a:fld>
            <a:endParaRPr lang="en-US"/>
          </a:p>
        </p:txBody>
      </p:sp>
    </p:spTree>
    <p:extLst>
      <p:ext uri="{BB962C8B-B14F-4D97-AF65-F5344CB8AC3E}">
        <p14:creationId xmlns:p14="http://schemas.microsoft.com/office/powerpoint/2010/main" val="1682583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F94C6-1FD8-2CBA-4229-9F8224B86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CE2522-E7A9-6B39-0B5F-45B19284E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123AA-78B6-9552-BB91-59AAD23C95CA}"/>
              </a:ext>
            </a:extLst>
          </p:cNvPr>
          <p:cNvSpPr>
            <a:spLocks noGrp="1"/>
          </p:cNvSpPr>
          <p:nvPr>
            <p:ph type="body" idx="1"/>
          </p:nvPr>
        </p:nvSpPr>
        <p:spPr/>
        <p:txBody>
          <a:bodyPr/>
          <a:lstStyle/>
          <a:p>
            <a:pPr algn="l">
              <a:lnSpc>
                <a:spcPts val="1500"/>
              </a:lnSpc>
              <a:spcAft>
                <a:spcPts val="225"/>
              </a:spcAft>
              <a:buFont typeface="Arial" panose="020B0604020202020204" pitchFamily="34" charset="0"/>
              <a:buNone/>
            </a:pPr>
            <a:r>
              <a:rPr lang="en-US" b="0" i="0" dirty="0">
                <a:solidFill>
                  <a:srgbClr val="1A1C1E"/>
                </a:solidFill>
                <a:effectLst/>
                <a:latin typeface="Google Sans Text"/>
              </a:rPr>
              <a:t>You can monitor the deployment progress. Once it says "Your deployment is complete," click the "Go to resource" button. This takes you to the overview page for your newly created VM. To connect to it, click the "Connect" button at the top, choose "RDP," and download the RDP file. Open this file, and when prompted, use the username </a:t>
            </a:r>
            <a:r>
              <a:rPr lang="en-US" b="0" i="0" dirty="0" err="1">
                <a:solidFill>
                  <a:srgbClr val="1A1C1E"/>
                </a:solidFill>
                <a:effectLst/>
                <a:latin typeface="DM Mono" panose="020B0509040201040103" pitchFamily="49" charset="0"/>
              </a:rPr>
              <a:t>azureuser</a:t>
            </a:r>
            <a:r>
              <a:rPr lang="en-US" b="0" i="0" dirty="0">
                <a:solidFill>
                  <a:srgbClr val="1A1C1E"/>
                </a:solidFill>
                <a:effectLst/>
                <a:latin typeface="Google Sans Text"/>
              </a:rPr>
              <a:t> (you might need to choose "More choices" then "Use a different account" and enter it as </a:t>
            </a:r>
            <a:r>
              <a:rPr lang="en-US" b="0" i="0" dirty="0">
                <a:solidFill>
                  <a:srgbClr val="1A1C1E"/>
                </a:solidFill>
                <a:effectLst/>
                <a:latin typeface="DM Mono" panose="020B0509040201040103" pitchFamily="49" charset="0"/>
              </a:rPr>
              <a:t>.\</a:t>
            </a:r>
            <a:r>
              <a:rPr lang="en-US" b="0" i="0" dirty="0" err="1">
                <a:solidFill>
                  <a:srgbClr val="1A1C1E"/>
                </a:solidFill>
                <a:effectLst/>
                <a:latin typeface="DM Mono" panose="020B0509040201040103" pitchFamily="49" charset="0"/>
              </a:rPr>
              <a:t>azureuser</a:t>
            </a:r>
            <a:r>
              <a:rPr lang="en-US" b="0" i="0" dirty="0">
                <a:solidFill>
                  <a:srgbClr val="1A1C1E"/>
                </a:solidFill>
                <a:effectLst/>
                <a:latin typeface="Google Sans Text"/>
              </a:rPr>
              <a:t> or </a:t>
            </a:r>
            <a:r>
              <a:rPr lang="en-US" b="0" i="0" dirty="0" err="1">
                <a:solidFill>
                  <a:srgbClr val="1A1C1E"/>
                </a:solidFill>
                <a:effectLst/>
                <a:latin typeface="DM Mono" panose="020B0509040201040103" pitchFamily="49" charset="0"/>
              </a:rPr>
              <a:t>machinename</a:t>
            </a:r>
            <a:r>
              <a:rPr lang="en-US" b="0" i="0" dirty="0">
                <a:solidFill>
                  <a:srgbClr val="1A1C1E"/>
                </a:solidFill>
                <a:effectLst/>
                <a:latin typeface="DM Mono" panose="020B0509040201040103" pitchFamily="49" charset="0"/>
              </a:rPr>
              <a:t>\</a:t>
            </a:r>
            <a:r>
              <a:rPr lang="en-US" b="0" i="0" dirty="0" err="1">
                <a:solidFill>
                  <a:srgbClr val="1A1C1E"/>
                </a:solidFill>
                <a:effectLst/>
                <a:latin typeface="DM Mono" panose="020B0509040201040103" pitchFamily="49" charset="0"/>
              </a:rPr>
              <a:t>azureuser</a:t>
            </a:r>
            <a:r>
              <a:rPr lang="en-US" b="0" i="0" dirty="0">
                <a:solidFill>
                  <a:srgbClr val="1A1C1E"/>
                </a:solidFill>
                <a:effectLst/>
                <a:latin typeface="Google Sans Text"/>
              </a:rPr>
              <a:t>) and the password you set earlier. You should then see the Windows Server desktop!</a:t>
            </a:r>
            <a:br>
              <a:rPr lang="en-US" b="0" i="0" dirty="0">
                <a:solidFill>
                  <a:srgbClr val="1A1C1E"/>
                </a:solidFill>
                <a:effectLst/>
                <a:latin typeface="Google Sans Text"/>
              </a:rPr>
            </a:br>
            <a:endParaRPr lang="en-US" b="0" i="0" dirty="0">
              <a:solidFill>
                <a:srgbClr val="1A1C1E"/>
              </a:solidFill>
              <a:effectLst/>
              <a:latin typeface="Google Sans Text"/>
            </a:endParaRPr>
          </a:p>
          <a:p>
            <a:pPr algn="l">
              <a:lnSpc>
                <a:spcPts val="1500"/>
              </a:lnSpc>
              <a:spcAft>
                <a:spcPts val="225"/>
              </a:spcAft>
              <a:buFont typeface="Arial" panose="020B0604020202020204" pitchFamily="34" charset="0"/>
              <a:buNone/>
            </a:pPr>
            <a:r>
              <a:rPr lang="en-US" b="1" i="0" dirty="0">
                <a:solidFill>
                  <a:srgbClr val="1A1C1E"/>
                </a:solidFill>
                <a:effectLst/>
                <a:latin typeface="Google Sans Text"/>
              </a:rPr>
              <a:t>For Leaders:</a:t>
            </a:r>
            <a:r>
              <a:rPr lang="en-US" b="0" i="0" dirty="0">
                <a:solidFill>
                  <a:srgbClr val="1A1C1E"/>
                </a:solidFill>
                <a:effectLst/>
                <a:latin typeface="Google Sans Text"/>
              </a:rPr>
              <a:t> Witnessing the full deployment and connection cycle provides a concrete understanding of IaaS. The ability to remotely access and manage this server from anywhere highlights cloud flexibility. Security of RDP access is paramount; in production, this would be more tightly controlled (e.g., Azure Bastion, JIT Access, VPN).</a:t>
            </a:r>
          </a:p>
          <a:p>
            <a:pPr>
              <a:buNone/>
            </a:pPr>
            <a:br>
              <a:rPr lang="en-US" dirty="0"/>
            </a:br>
            <a:endParaRPr lang="en-US" b="0" i="0" dirty="0">
              <a:solidFill>
                <a:srgbClr val="1A1C1E"/>
              </a:solidFill>
              <a:effectLst/>
              <a:latin typeface="Google Sans Text"/>
            </a:endParaRPr>
          </a:p>
        </p:txBody>
      </p:sp>
      <p:sp>
        <p:nvSpPr>
          <p:cNvPr id="4" name="Slide Number Placeholder 3">
            <a:extLst>
              <a:ext uri="{FF2B5EF4-FFF2-40B4-BE49-F238E27FC236}">
                <a16:creationId xmlns:a16="http://schemas.microsoft.com/office/drawing/2014/main" id="{195AF657-397B-25EE-E047-B61888DCA3F0}"/>
              </a:ext>
            </a:extLst>
          </p:cNvPr>
          <p:cNvSpPr>
            <a:spLocks noGrp="1"/>
          </p:cNvSpPr>
          <p:nvPr>
            <p:ph type="sldNum" sz="quarter" idx="5"/>
          </p:nvPr>
        </p:nvSpPr>
        <p:spPr/>
        <p:txBody>
          <a:bodyPr/>
          <a:lstStyle/>
          <a:p>
            <a:fld id="{DAC03921-7077-42B0-8C81-48C0A93EA22E}" type="slidenum">
              <a:rPr lang="en-US" smtClean="0"/>
              <a:t>13</a:t>
            </a:fld>
            <a:endParaRPr lang="en-US"/>
          </a:p>
        </p:txBody>
      </p:sp>
    </p:spTree>
    <p:extLst>
      <p:ext uri="{BB962C8B-B14F-4D97-AF65-F5344CB8AC3E}">
        <p14:creationId xmlns:p14="http://schemas.microsoft.com/office/powerpoint/2010/main" val="1268321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95FB4-B2F3-BB4C-8ECE-441E0A3BCB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3C13F-C8E3-C583-667A-7167B44B17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14C7F-5BF4-2DD7-51FC-060E92D53BBD}"/>
              </a:ext>
            </a:extLst>
          </p:cNvPr>
          <p:cNvSpPr>
            <a:spLocks noGrp="1"/>
          </p:cNvSpPr>
          <p:nvPr>
            <p:ph type="body" idx="1"/>
          </p:nvPr>
        </p:nvSpPr>
        <p:spPr/>
        <p:txBody>
          <a:bodyPr/>
          <a:lstStyle/>
          <a:p>
            <a:pPr algn="l">
              <a:lnSpc>
                <a:spcPts val="1500"/>
              </a:lnSpc>
              <a:spcAft>
                <a:spcPts val="225"/>
              </a:spcAft>
              <a:buFont typeface="Arial" panose="020B0604020202020204" pitchFamily="34" charset="0"/>
              <a:buNone/>
            </a:pPr>
            <a:r>
              <a:rPr lang="en-US" b="0" i="0" dirty="0">
                <a:solidFill>
                  <a:srgbClr val="1A1C1E"/>
                </a:solidFill>
                <a:effectLst/>
                <a:latin typeface="Google Sans Text"/>
              </a:rPr>
              <a:t>We briefly touched on Virtual Networks (</a:t>
            </a:r>
            <a:r>
              <a:rPr lang="en-US" b="0" i="0" dirty="0" err="1">
                <a:solidFill>
                  <a:srgbClr val="1A1C1E"/>
                </a:solidFill>
                <a:effectLst/>
                <a:latin typeface="Google Sans Text"/>
              </a:rPr>
              <a:t>VNets</a:t>
            </a:r>
            <a:r>
              <a:rPr lang="en-US" b="0" i="0" dirty="0">
                <a:solidFill>
                  <a:srgbClr val="1A1C1E"/>
                </a:solidFill>
                <a:effectLst/>
                <a:latin typeface="Google Sans Text"/>
              </a:rPr>
              <a:t>) when creating our VM, as Azure created one for us. Now, let's look at them more deliberately. An Azure </a:t>
            </a:r>
            <a:r>
              <a:rPr lang="en-US" b="0" i="0" dirty="0" err="1">
                <a:solidFill>
                  <a:srgbClr val="1A1C1E"/>
                </a:solidFill>
                <a:effectLst/>
                <a:latin typeface="Google Sans Text"/>
              </a:rPr>
              <a:t>VNet</a:t>
            </a:r>
            <a:r>
              <a:rPr lang="en-US" b="0" i="0" dirty="0">
                <a:solidFill>
                  <a:srgbClr val="1A1C1E"/>
                </a:solidFill>
                <a:effectLst/>
                <a:latin typeface="Google Sans Text"/>
              </a:rPr>
              <a:t> is essentially your own isolated network within the Azure cloud. It allows your Azure resources, like VMs, to communicate securely with each other. You can also connect </a:t>
            </a:r>
            <a:r>
              <a:rPr lang="en-US" b="0" i="0" dirty="0" err="1">
                <a:solidFill>
                  <a:srgbClr val="1A1C1E"/>
                </a:solidFill>
                <a:effectLst/>
                <a:latin typeface="Google Sans Text"/>
              </a:rPr>
              <a:t>VNets</a:t>
            </a:r>
            <a:r>
              <a:rPr lang="en-US" b="0" i="0" dirty="0">
                <a:solidFill>
                  <a:srgbClr val="1A1C1E"/>
                </a:solidFill>
                <a:effectLst/>
                <a:latin typeface="Google Sans Text"/>
              </a:rPr>
              <a:t> to the internet or even to your on-premises datacenters.</a:t>
            </a:r>
          </a:p>
          <a:p>
            <a:pPr algn="l">
              <a:lnSpc>
                <a:spcPts val="1500"/>
              </a:lnSpc>
              <a:spcAft>
                <a:spcPts val="225"/>
              </a:spcAft>
              <a:buFont typeface="Arial" panose="020B0604020202020204" pitchFamily="34" charset="0"/>
              <a:buNone/>
            </a:pPr>
            <a:br>
              <a:rPr lang="en-US" dirty="0"/>
            </a:br>
            <a:r>
              <a:rPr lang="en-US" b="1" i="0" dirty="0">
                <a:solidFill>
                  <a:srgbClr val="1A1C1E"/>
                </a:solidFill>
                <a:effectLst/>
                <a:latin typeface="Google Sans Text"/>
              </a:rPr>
              <a:t>For Leaders:</a:t>
            </a:r>
            <a:r>
              <a:rPr lang="en-US" b="0" i="0" dirty="0">
                <a:solidFill>
                  <a:srgbClr val="1A1C1E"/>
                </a:solidFill>
                <a:effectLst/>
                <a:latin typeface="Google Sans Text"/>
              </a:rPr>
              <a:t> </a:t>
            </a:r>
            <a:r>
              <a:rPr lang="en-US" b="0" i="0" dirty="0" err="1">
                <a:solidFill>
                  <a:srgbClr val="1A1C1E"/>
                </a:solidFill>
                <a:effectLst/>
                <a:latin typeface="Google Sans Text"/>
              </a:rPr>
              <a:t>VNets</a:t>
            </a:r>
            <a:r>
              <a:rPr lang="en-US" b="0" i="0" dirty="0">
                <a:solidFill>
                  <a:srgbClr val="1A1C1E"/>
                </a:solidFill>
                <a:effectLst/>
                <a:latin typeface="Google Sans Text"/>
              </a:rPr>
              <a:t> are the bedrock of your Azure network security and architecture. Proper </a:t>
            </a:r>
            <a:r>
              <a:rPr lang="en-US" b="0" i="0" dirty="0" err="1">
                <a:solidFill>
                  <a:srgbClr val="1A1C1E"/>
                </a:solidFill>
                <a:effectLst/>
                <a:latin typeface="Google Sans Text"/>
              </a:rPr>
              <a:t>VNet</a:t>
            </a:r>
            <a:r>
              <a:rPr lang="en-US" b="0" i="0" dirty="0">
                <a:solidFill>
                  <a:srgbClr val="1A1C1E"/>
                </a:solidFill>
                <a:effectLst/>
                <a:latin typeface="Google Sans Text"/>
              </a:rPr>
              <a:t> design, including IP addressing schemes, subnets for segmentation (e.g., web tier, app tier, data tier), and Network Security Groups (NSGs) for traffic filtering, is critical for a secure and scalable cloud environment. Decisions made here have long-term implications for security, connectivity, and compliance.</a:t>
            </a:r>
          </a:p>
        </p:txBody>
      </p:sp>
      <p:sp>
        <p:nvSpPr>
          <p:cNvPr id="4" name="Slide Number Placeholder 3">
            <a:extLst>
              <a:ext uri="{FF2B5EF4-FFF2-40B4-BE49-F238E27FC236}">
                <a16:creationId xmlns:a16="http://schemas.microsoft.com/office/drawing/2014/main" id="{4E9A6E14-A1B5-A2D7-9617-39B7FFF40B7F}"/>
              </a:ext>
            </a:extLst>
          </p:cNvPr>
          <p:cNvSpPr>
            <a:spLocks noGrp="1"/>
          </p:cNvSpPr>
          <p:nvPr>
            <p:ph type="sldNum" sz="quarter" idx="5"/>
          </p:nvPr>
        </p:nvSpPr>
        <p:spPr/>
        <p:txBody>
          <a:bodyPr/>
          <a:lstStyle/>
          <a:p>
            <a:fld id="{DAC03921-7077-42B0-8C81-48C0A93EA22E}" type="slidenum">
              <a:rPr lang="en-US" smtClean="0"/>
              <a:t>14</a:t>
            </a:fld>
            <a:endParaRPr lang="en-US"/>
          </a:p>
        </p:txBody>
      </p:sp>
    </p:spTree>
    <p:extLst>
      <p:ext uri="{BB962C8B-B14F-4D97-AF65-F5344CB8AC3E}">
        <p14:creationId xmlns:p14="http://schemas.microsoft.com/office/powerpoint/2010/main" val="2441613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119A7-9119-185A-73C2-80602778C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6FB14-7A00-2627-11C7-89EDE1DF26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50672-28D0-4254-71DC-CF2516DC733A}"/>
              </a:ext>
            </a:extLst>
          </p:cNvPr>
          <p:cNvSpPr>
            <a:spLocks noGrp="1"/>
          </p:cNvSpPr>
          <p:nvPr>
            <p:ph type="body" idx="1"/>
          </p:nvPr>
        </p:nvSpPr>
        <p:spPr/>
        <p:txBody>
          <a:bodyPr/>
          <a:lstStyle/>
          <a:p>
            <a:pPr algn="l">
              <a:lnSpc>
                <a:spcPts val="1500"/>
              </a:lnSpc>
              <a:spcAft>
                <a:spcPts val="225"/>
              </a:spcAft>
              <a:buFont typeface="Arial" panose="020B0604020202020204" pitchFamily="34" charset="0"/>
              <a:buNone/>
            </a:pPr>
            <a:r>
              <a:rPr lang="en-US" b="0" i="0" dirty="0">
                <a:solidFill>
                  <a:srgbClr val="1A1C1E"/>
                </a:solidFill>
                <a:effectLst/>
                <a:latin typeface="Google Sans Text"/>
              </a:rPr>
              <a:t>Let's create a new Virtual Network from scratch to better understand the process. Just like before, use the search bar at the top of the Azure Portal, type "Virtual networks," and select it from the services list. This will take you to the Virtual Networks management blade.</a:t>
            </a:r>
          </a:p>
          <a:p>
            <a:pPr algn="l">
              <a:lnSpc>
                <a:spcPts val="1500"/>
              </a:lnSpc>
              <a:spcAft>
                <a:spcPts val="225"/>
              </a:spcAft>
              <a:buFont typeface="Arial" panose="020B0604020202020204" pitchFamily="34" charset="0"/>
              <a:buNone/>
            </a:pPr>
            <a:br>
              <a:rPr lang="en-US" dirty="0"/>
            </a:br>
            <a:r>
              <a:rPr lang="en-US" b="1" i="0" dirty="0">
                <a:solidFill>
                  <a:srgbClr val="1A1C1E"/>
                </a:solidFill>
                <a:effectLst/>
                <a:latin typeface="Google Sans Text"/>
              </a:rPr>
              <a:t>For Leaders:</a:t>
            </a:r>
            <a:r>
              <a:rPr lang="en-US" b="0" i="0" dirty="0">
                <a:solidFill>
                  <a:srgbClr val="1A1C1E"/>
                </a:solidFill>
                <a:effectLst/>
                <a:latin typeface="Google Sans Text"/>
              </a:rPr>
              <a:t> While your VM automatically created a </a:t>
            </a:r>
            <a:r>
              <a:rPr lang="en-US" b="0" i="0" dirty="0" err="1">
                <a:solidFill>
                  <a:srgbClr val="1A1C1E"/>
                </a:solidFill>
                <a:effectLst/>
                <a:latin typeface="Google Sans Text"/>
              </a:rPr>
              <a:t>VNet</a:t>
            </a:r>
            <a:r>
              <a:rPr lang="en-US" b="0" i="0" dirty="0">
                <a:solidFill>
                  <a:srgbClr val="1A1C1E"/>
                </a:solidFill>
                <a:effectLst/>
                <a:latin typeface="Google Sans Text"/>
              </a:rPr>
              <a:t>, understanding how to create one independently shows the modularity of Azure services. This allows for more deliberate network planning before deploying compute resources, which is best practice for complex environments.</a:t>
            </a:r>
          </a:p>
        </p:txBody>
      </p:sp>
      <p:sp>
        <p:nvSpPr>
          <p:cNvPr id="4" name="Slide Number Placeholder 3">
            <a:extLst>
              <a:ext uri="{FF2B5EF4-FFF2-40B4-BE49-F238E27FC236}">
                <a16:creationId xmlns:a16="http://schemas.microsoft.com/office/drawing/2014/main" id="{CC1CD5BD-82C7-2975-4546-6697BDA35AE4}"/>
              </a:ext>
            </a:extLst>
          </p:cNvPr>
          <p:cNvSpPr>
            <a:spLocks noGrp="1"/>
          </p:cNvSpPr>
          <p:nvPr>
            <p:ph type="sldNum" sz="quarter" idx="5"/>
          </p:nvPr>
        </p:nvSpPr>
        <p:spPr/>
        <p:txBody>
          <a:bodyPr/>
          <a:lstStyle/>
          <a:p>
            <a:fld id="{DAC03921-7077-42B0-8C81-48C0A93EA22E}" type="slidenum">
              <a:rPr lang="en-US" smtClean="0"/>
              <a:t>15</a:t>
            </a:fld>
            <a:endParaRPr lang="en-US"/>
          </a:p>
        </p:txBody>
      </p:sp>
    </p:spTree>
    <p:extLst>
      <p:ext uri="{BB962C8B-B14F-4D97-AF65-F5344CB8AC3E}">
        <p14:creationId xmlns:p14="http://schemas.microsoft.com/office/powerpoint/2010/main" val="3599998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20430-19D9-003A-BAFB-7D5FB66D96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6ABCB-0A02-B0EE-B921-9E5513CD78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44028-FF4C-4774-DA35-6E0FCBA7FFDF}"/>
              </a:ext>
            </a:extLst>
          </p:cNvPr>
          <p:cNvSpPr>
            <a:spLocks noGrp="1"/>
          </p:cNvSpPr>
          <p:nvPr>
            <p:ph type="body" idx="1"/>
          </p:nvPr>
        </p:nvSpPr>
        <p:spPr/>
        <p:txBody>
          <a:bodyPr/>
          <a:lstStyle/>
          <a:p>
            <a:pPr algn="l">
              <a:lnSpc>
                <a:spcPts val="1500"/>
              </a:lnSpc>
              <a:spcAft>
                <a:spcPts val="225"/>
              </a:spcAft>
              <a:buFont typeface="Arial" panose="020B0604020202020204" pitchFamily="34" charset="0"/>
              <a:buNone/>
            </a:pPr>
            <a:r>
              <a:rPr lang="en-US" b="0" i="0" dirty="0">
                <a:solidFill>
                  <a:srgbClr val="1A1C1E"/>
                </a:solidFill>
                <a:effectLst/>
                <a:latin typeface="Google Sans Text"/>
              </a:rPr>
              <a:t>On the Virtual Networks page, click "+ Create." On the "Basics" tab, select your subscription and the </a:t>
            </a:r>
            <a:r>
              <a:rPr lang="en-US" b="0" i="0" dirty="0" err="1">
                <a:solidFill>
                  <a:srgbClr val="1A1C1E"/>
                </a:solidFill>
                <a:effectLst/>
                <a:latin typeface="DM Mono" panose="020B0509040201040103" pitchFamily="49" charset="0"/>
              </a:rPr>
              <a:t>ExecLead</a:t>
            </a:r>
            <a:r>
              <a:rPr lang="en-US" b="0" i="0" dirty="0">
                <a:solidFill>
                  <a:srgbClr val="1A1C1E"/>
                </a:solidFill>
                <a:effectLst/>
                <a:latin typeface="DM Mono" panose="020B0509040201040103" pitchFamily="49" charset="0"/>
              </a:rPr>
              <a:t>-RG-Demo</a:t>
            </a:r>
            <a:r>
              <a:rPr lang="en-US" b="0" i="0" dirty="0">
                <a:solidFill>
                  <a:srgbClr val="1A1C1E"/>
                </a:solidFill>
                <a:effectLst/>
                <a:latin typeface="Google Sans Text"/>
              </a:rPr>
              <a:t> Resource Group we used for our VM. Let's name this new </a:t>
            </a:r>
            <a:r>
              <a:rPr lang="en-US" b="0" i="0" dirty="0" err="1">
                <a:solidFill>
                  <a:srgbClr val="1A1C1E"/>
                </a:solidFill>
                <a:effectLst/>
                <a:latin typeface="Google Sans Text"/>
              </a:rPr>
              <a:t>VNet</a:t>
            </a:r>
            <a:r>
              <a:rPr lang="en-US" b="0" i="0" dirty="0">
                <a:solidFill>
                  <a:srgbClr val="1A1C1E"/>
                </a:solidFill>
                <a:effectLst/>
                <a:latin typeface="Google Sans Text"/>
              </a:rPr>
              <a:t> </a:t>
            </a:r>
            <a:r>
              <a:rPr lang="en-US" b="0" i="0" dirty="0">
                <a:solidFill>
                  <a:srgbClr val="1A1C1E"/>
                </a:solidFill>
                <a:effectLst/>
                <a:latin typeface="DM Mono" panose="020B0509040201040103" pitchFamily="49" charset="0"/>
              </a:rPr>
              <a:t>ExecLead-VNet02</a:t>
            </a:r>
            <a:r>
              <a:rPr lang="en-US" b="0" i="0" dirty="0">
                <a:solidFill>
                  <a:srgbClr val="1A1C1E"/>
                </a:solidFill>
                <a:effectLst/>
                <a:latin typeface="Google Sans Text"/>
              </a:rPr>
              <a:t> and ensure it's in the same region as our VM, for example, </a:t>
            </a:r>
            <a:r>
              <a:rPr lang="en-US" b="0" i="0" dirty="0">
                <a:solidFill>
                  <a:srgbClr val="1A1C1E"/>
                </a:solidFill>
                <a:effectLst/>
                <a:latin typeface="DM Mono" panose="020B0509040201040103" pitchFamily="49" charset="0"/>
              </a:rPr>
              <a:t>(US) East US</a:t>
            </a:r>
            <a:r>
              <a:rPr lang="en-US" b="0" i="0" dirty="0">
                <a:solidFill>
                  <a:srgbClr val="1A1C1E"/>
                </a:solidFill>
                <a:effectLst/>
                <a:latin typeface="Google Sans Text"/>
              </a:rPr>
              <a:t>.</a:t>
            </a:r>
          </a:p>
          <a:p>
            <a:pPr algn="l">
              <a:lnSpc>
                <a:spcPts val="1500"/>
              </a:lnSpc>
              <a:spcAft>
                <a:spcPts val="225"/>
              </a:spcAft>
              <a:buFont typeface="Arial" panose="020B0604020202020204" pitchFamily="34" charset="0"/>
              <a:buNone/>
            </a:pPr>
            <a:br>
              <a:rPr lang="en-US" dirty="0"/>
            </a:br>
            <a:r>
              <a:rPr lang="en-US" b="1" i="0" dirty="0">
                <a:solidFill>
                  <a:srgbClr val="1A1C1E"/>
                </a:solidFill>
                <a:effectLst/>
                <a:latin typeface="Google Sans Text"/>
              </a:rPr>
              <a:t>For Leaders:</a:t>
            </a:r>
            <a:r>
              <a:rPr lang="en-US" b="0" i="0" dirty="0">
                <a:solidFill>
                  <a:srgbClr val="1A1C1E"/>
                </a:solidFill>
                <a:effectLst/>
                <a:latin typeface="Google Sans Text"/>
              </a:rPr>
              <a:t> Consistency in resource grouping and region selection is important for management and potential performance/cost implications if resources that need to communicate frequently are in different regions. Centralized network management within a consistent RG simplifies oversight.</a:t>
            </a:r>
          </a:p>
        </p:txBody>
      </p:sp>
      <p:sp>
        <p:nvSpPr>
          <p:cNvPr id="4" name="Slide Number Placeholder 3">
            <a:extLst>
              <a:ext uri="{FF2B5EF4-FFF2-40B4-BE49-F238E27FC236}">
                <a16:creationId xmlns:a16="http://schemas.microsoft.com/office/drawing/2014/main" id="{20427803-A4B4-F92A-2845-71D0488AFAA6}"/>
              </a:ext>
            </a:extLst>
          </p:cNvPr>
          <p:cNvSpPr>
            <a:spLocks noGrp="1"/>
          </p:cNvSpPr>
          <p:nvPr>
            <p:ph type="sldNum" sz="quarter" idx="5"/>
          </p:nvPr>
        </p:nvSpPr>
        <p:spPr/>
        <p:txBody>
          <a:bodyPr/>
          <a:lstStyle/>
          <a:p>
            <a:fld id="{DAC03921-7077-42B0-8C81-48C0A93EA22E}" type="slidenum">
              <a:rPr lang="en-US" smtClean="0"/>
              <a:t>16</a:t>
            </a:fld>
            <a:endParaRPr lang="en-US"/>
          </a:p>
        </p:txBody>
      </p:sp>
    </p:spTree>
    <p:extLst>
      <p:ext uri="{BB962C8B-B14F-4D97-AF65-F5344CB8AC3E}">
        <p14:creationId xmlns:p14="http://schemas.microsoft.com/office/powerpoint/2010/main" val="1344743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1D89-0637-FDEA-EFE1-DE7F748ABD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A9474-D8A7-5CFF-4A50-DF2A5B914A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998ADA-8E21-9C67-329C-F46890BB07C4}"/>
              </a:ext>
            </a:extLst>
          </p:cNvPr>
          <p:cNvSpPr>
            <a:spLocks noGrp="1"/>
          </p:cNvSpPr>
          <p:nvPr>
            <p:ph type="body" idx="1"/>
          </p:nvPr>
        </p:nvSpPr>
        <p:spPr/>
        <p:txBody>
          <a:bodyPr/>
          <a:lstStyle/>
          <a:p>
            <a:pPr algn="l">
              <a:lnSpc>
                <a:spcPts val="1500"/>
              </a:lnSpc>
              <a:spcAft>
                <a:spcPts val="225"/>
              </a:spcAft>
              <a:buFont typeface="Arial" panose="020B0604020202020204" pitchFamily="34" charset="0"/>
              <a:buNone/>
            </a:pPr>
            <a:r>
              <a:rPr lang="en-US" b="0" i="0" dirty="0">
                <a:solidFill>
                  <a:srgbClr val="1A1C1E"/>
                </a:solidFill>
                <a:effectLst/>
                <a:latin typeface="Google Sans Text"/>
              </a:rPr>
              <a:t>Next, click the "IP Addresses" tab. This is where you define the private IP address space for your </a:t>
            </a:r>
            <a:r>
              <a:rPr lang="en-US" b="0" i="0" dirty="0" err="1">
                <a:solidFill>
                  <a:srgbClr val="1A1C1E"/>
                </a:solidFill>
                <a:effectLst/>
                <a:latin typeface="Google Sans Text"/>
              </a:rPr>
              <a:t>VNet</a:t>
            </a:r>
            <a:r>
              <a:rPr lang="en-US" b="0" i="0" dirty="0">
                <a:solidFill>
                  <a:srgbClr val="1A1C1E"/>
                </a:solidFill>
                <a:effectLst/>
                <a:latin typeface="Google Sans Text"/>
              </a:rPr>
              <a:t>. For the "IPv4 address space," let's use </a:t>
            </a:r>
            <a:r>
              <a:rPr lang="en-US" b="0" i="0" dirty="0">
                <a:solidFill>
                  <a:srgbClr val="1A1C1E"/>
                </a:solidFill>
                <a:effectLst/>
                <a:latin typeface="DM Mono" panose="020B0509040201040103" pitchFamily="49" charset="0"/>
              </a:rPr>
              <a:t>10.1.0.0/16</a:t>
            </a:r>
            <a:r>
              <a:rPr lang="en-US" b="0" i="0" dirty="0">
                <a:solidFill>
                  <a:srgbClr val="1A1C1E"/>
                </a:solidFill>
                <a:effectLst/>
                <a:latin typeface="Google Sans Text"/>
              </a:rPr>
              <a:t>. This CIDR block gives us a large pool of addresses. Within a </a:t>
            </a:r>
            <a:r>
              <a:rPr lang="en-US" b="0" i="0" dirty="0" err="1">
                <a:solidFill>
                  <a:srgbClr val="1A1C1E"/>
                </a:solidFill>
                <a:effectLst/>
                <a:latin typeface="Google Sans Text"/>
              </a:rPr>
              <a:t>VNet</a:t>
            </a:r>
            <a:r>
              <a:rPr lang="en-US" b="0" i="0" dirty="0">
                <a:solidFill>
                  <a:srgbClr val="1A1C1E"/>
                </a:solidFill>
                <a:effectLst/>
                <a:latin typeface="Google Sans Text"/>
              </a:rPr>
              <a:t>, we create subnets. Click "+ Add subnet." Name the first one </a:t>
            </a:r>
            <a:r>
              <a:rPr lang="en-US" b="0" i="0" dirty="0">
                <a:solidFill>
                  <a:srgbClr val="1A1C1E"/>
                </a:solidFill>
                <a:effectLst/>
                <a:latin typeface="DM Mono" panose="020B0509040201040103" pitchFamily="49" charset="0"/>
              </a:rPr>
              <a:t>Frontend-Subnet</a:t>
            </a:r>
            <a:r>
              <a:rPr lang="en-US" b="0" i="0" dirty="0">
                <a:solidFill>
                  <a:srgbClr val="1A1C1E"/>
                </a:solidFill>
                <a:effectLst/>
                <a:latin typeface="Google Sans Text"/>
              </a:rPr>
              <a:t> and give it an address range like </a:t>
            </a:r>
            <a:r>
              <a:rPr lang="en-US" b="0" i="0" dirty="0">
                <a:solidFill>
                  <a:srgbClr val="1A1C1E"/>
                </a:solidFill>
                <a:effectLst/>
                <a:latin typeface="DM Mono" panose="020B0509040201040103" pitchFamily="49" charset="0"/>
              </a:rPr>
              <a:t>10.1.1.0/24</a:t>
            </a:r>
            <a:r>
              <a:rPr lang="en-US" b="0" i="0" dirty="0">
                <a:solidFill>
                  <a:srgbClr val="1A1C1E"/>
                </a:solidFill>
                <a:effectLst/>
                <a:latin typeface="Google Sans Text"/>
              </a:rPr>
              <a:t>. This carves out a smaller portion of our </a:t>
            </a:r>
            <a:r>
              <a:rPr lang="en-US" b="0" i="0" dirty="0" err="1">
                <a:solidFill>
                  <a:srgbClr val="1A1C1E"/>
                </a:solidFill>
                <a:effectLst/>
                <a:latin typeface="Google Sans Text"/>
              </a:rPr>
              <a:t>VNet's</a:t>
            </a:r>
            <a:r>
              <a:rPr lang="en-US" b="0" i="0" dirty="0">
                <a:solidFill>
                  <a:srgbClr val="1A1C1E"/>
                </a:solidFill>
                <a:effectLst/>
                <a:latin typeface="Google Sans Text"/>
              </a:rPr>
              <a:t> address space. Click "Add." You could optionally add more subnets, like one for backend services.</a:t>
            </a:r>
          </a:p>
          <a:p>
            <a:pPr algn="l">
              <a:lnSpc>
                <a:spcPts val="1500"/>
              </a:lnSpc>
              <a:spcAft>
                <a:spcPts val="225"/>
              </a:spcAft>
              <a:buFont typeface="Arial" panose="020B0604020202020204" pitchFamily="34" charset="0"/>
              <a:buNone/>
            </a:pPr>
            <a:br>
              <a:rPr lang="en-US" dirty="0"/>
            </a:br>
            <a:r>
              <a:rPr lang="en-US" b="1" i="0" dirty="0">
                <a:solidFill>
                  <a:srgbClr val="1A1C1E"/>
                </a:solidFill>
                <a:effectLst/>
                <a:latin typeface="Google Sans Text"/>
              </a:rPr>
              <a:t>For Leaders:</a:t>
            </a:r>
            <a:r>
              <a:rPr lang="en-US" b="0" i="0" dirty="0">
                <a:solidFill>
                  <a:srgbClr val="1A1C1E"/>
                </a:solidFill>
                <a:effectLst/>
                <a:latin typeface="Google Sans Text"/>
              </a:rPr>
              <a:t> IP address planning is critical. Ensure your teams plan this carefully to avoid overlaps if you connect to on-premises networks or other </a:t>
            </a:r>
            <a:r>
              <a:rPr lang="en-US" b="0" i="0" dirty="0" err="1">
                <a:solidFill>
                  <a:srgbClr val="1A1C1E"/>
                </a:solidFill>
                <a:effectLst/>
                <a:latin typeface="Google Sans Text"/>
              </a:rPr>
              <a:t>VNets</a:t>
            </a:r>
            <a:r>
              <a:rPr lang="en-US" b="0" i="0" dirty="0">
                <a:solidFill>
                  <a:srgbClr val="1A1C1E"/>
                </a:solidFill>
                <a:effectLst/>
                <a:latin typeface="Google Sans Text"/>
              </a:rPr>
              <a:t> (</a:t>
            </a:r>
            <a:r>
              <a:rPr lang="en-US" b="0" i="0" dirty="0" err="1">
                <a:solidFill>
                  <a:srgbClr val="1A1C1E"/>
                </a:solidFill>
                <a:effectLst/>
                <a:latin typeface="Google Sans Text"/>
              </a:rPr>
              <a:t>VNet</a:t>
            </a:r>
            <a:r>
              <a:rPr lang="en-US" b="0" i="0" dirty="0">
                <a:solidFill>
                  <a:srgbClr val="1A1C1E"/>
                </a:solidFill>
                <a:effectLst/>
                <a:latin typeface="Google Sans Text"/>
              </a:rPr>
              <a:t> peering). Subnetting is key for security segmentation – isolating different application tiers (web, app, database) into different subnets allows you to apply specific firewall rules (NSGs) to each, enhancing security.</a:t>
            </a:r>
          </a:p>
        </p:txBody>
      </p:sp>
      <p:sp>
        <p:nvSpPr>
          <p:cNvPr id="4" name="Slide Number Placeholder 3">
            <a:extLst>
              <a:ext uri="{FF2B5EF4-FFF2-40B4-BE49-F238E27FC236}">
                <a16:creationId xmlns:a16="http://schemas.microsoft.com/office/drawing/2014/main" id="{0B50DF2B-3CA4-ABC9-ECE9-E99F4A8C66CA}"/>
              </a:ext>
            </a:extLst>
          </p:cNvPr>
          <p:cNvSpPr>
            <a:spLocks noGrp="1"/>
          </p:cNvSpPr>
          <p:nvPr>
            <p:ph type="sldNum" sz="quarter" idx="5"/>
          </p:nvPr>
        </p:nvSpPr>
        <p:spPr/>
        <p:txBody>
          <a:bodyPr/>
          <a:lstStyle/>
          <a:p>
            <a:fld id="{DAC03921-7077-42B0-8C81-48C0A93EA22E}" type="slidenum">
              <a:rPr lang="en-US" smtClean="0"/>
              <a:t>17</a:t>
            </a:fld>
            <a:endParaRPr lang="en-US"/>
          </a:p>
        </p:txBody>
      </p:sp>
    </p:spTree>
    <p:extLst>
      <p:ext uri="{BB962C8B-B14F-4D97-AF65-F5344CB8AC3E}">
        <p14:creationId xmlns:p14="http://schemas.microsoft.com/office/powerpoint/2010/main" val="3862052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7E004-7A96-E33F-B208-ECA39E783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49AAE-8E9D-3952-75A7-F8994A2D4B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211AC-4152-AAD8-18F1-0F132550B24E}"/>
              </a:ext>
            </a:extLst>
          </p:cNvPr>
          <p:cNvSpPr>
            <a:spLocks noGrp="1"/>
          </p:cNvSpPr>
          <p:nvPr>
            <p:ph type="body" idx="1"/>
          </p:nvPr>
        </p:nvSpPr>
        <p:spPr/>
        <p:txBody>
          <a:bodyPr/>
          <a:lstStyle/>
          <a:p>
            <a:pPr algn="l">
              <a:lnSpc>
                <a:spcPts val="1500"/>
              </a:lnSpc>
              <a:spcAft>
                <a:spcPts val="225"/>
              </a:spcAft>
              <a:buFont typeface="Arial" panose="020B0604020202020204" pitchFamily="34" charset="0"/>
              <a:buNone/>
            </a:pPr>
            <a:r>
              <a:rPr lang="en-US" b="0" i="0" dirty="0">
                <a:solidFill>
                  <a:srgbClr val="1A1C1E"/>
                </a:solidFill>
                <a:effectLst/>
                <a:latin typeface="Google Sans Text"/>
              </a:rPr>
              <a:t>Next, click the "IP Addresses" tab. This is where you define the private IP address space for your </a:t>
            </a:r>
            <a:r>
              <a:rPr lang="en-US" b="0" i="0" dirty="0" err="1">
                <a:solidFill>
                  <a:srgbClr val="1A1C1E"/>
                </a:solidFill>
                <a:effectLst/>
                <a:latin typeface="Google Sans Text"/>
              </a:rPr>
              <a:t>VNet</a:t>
            </a:r>
            <a:r>
              <a:rPr lang="en-US" b="0" i="0" dirty="0">
                <a:solidFill>
                  <a:srgbClr val="1A1C1E"/>
                </a:solidFill>
                <a:effectLst/>
                <a:latin typeface="Google Sans Text"/>
              </a:rPr>
              <a:t>. For the "IPv4 address space," let's use </a:t>
            </a:r>
            <a:r>
              <a:rPr lang="en-US" b="0" i="0" dirty="0">
                <a:solidFill>
                  <a:srgbClr val="1A1C1E"/>
                </a:solidFill>
                <a:effectLst/>
                <a:latin typeface="DM Mono" panose="020B0509040201040103" pitchFamily="49" charset="0"/>
              </a:rPr>
              <a:t>10.1.0.0/16</a:t>
            </a:r>
            <a:r>
              <a:rPr lang="en-US" b="0" i="0" dirty="0">
                <a:solidFill>
                  <a:srgbClr val="1A1C1E"/>
                </a:solidFill>
                <a:effectLst/>
                <a:latin typeface="Google Sans Text"/>
              </a:rPr>
              <a:t>. This CIDR block gives us a large pool of addresses. Within a </a:t>
            </a:r>
            <a:r>
              <a:rPr lang="en-US" b="0" i="0" dirty="0" err="1">
                <a:solidFill>
                  <a:srgbClr val="1A1C1E"/>
                </a:solidFill>
                <a:effectLst/>
                <a:latin typeface="Google Sans Text"/>
              </a:rPr>
              <a:t>VNet</a:t>
            </a:r>
            <a:r>
              <a:rPr lang="en-US" b="0" i="0" dirty="0">
                <a:solidFill>
                  <a:srgbClr val="1A1C1E"/>
                </a:solidFill>
                <a:effectLst/>
                <a:latin typeface="Google Sans Text"/>
              </a:rPr>
              <a:t>, we create subnets. Click "+ Add subnet." Name the first one </a:t>
            </a:r>
            <a:r>
              <a:rPr lang="en-US" b="0" i="0" dirty="0">
                <a:solidFill>
                  <a:srgbClr val="1A1C1E"/>
                </a:solidFill>
                <a:effectLst/>
                <a:latin typeface="DM Mono" panose="020B0509040201040103" pitchFamily="49" charset="0"/>
              </a:rPr>
              <a:t>Frontend-Subnet</a:t>
            </a:r>
            <a:r>
              <a:rPr lang="en-US" b="0" i="0" dirty="0">
                <a:solidFill>
                  <a:srgbClr val="1A1C1E"/>
                </a:solidFill>
                <a:effectLst/>
                <a:latin typeface="Google Sans Text"/>
              </a:rPr>
              <a:t> and give it an address range like </a:t>
            </a:r>
            <a:r>
              <a:rPr lang="en-US" b="0" i="0" dirty="0">
                <a:solidFill>
                  <a:srgbClr val="1A1C1E"/>
                </a:solidFill>
                <a:effectLst/>
                <a:latin typeface="DM Mono" panose="020B0509040201040103" pitchFamily="49" charset="0"/>
              </a:rPr>
              <a:t>10.1.1.0/24</a:t>
            </a:r>
            <a:r>
              <a:rPr lang="en-US" b="0" i="0" dirty="0">
                <a:solidFill>
                  <a:srgbClr val="1A1C1E"/>
                </a:solidFill>
                <a:effectLst/>
                <a:latin typeface="Google Sans Text"/>
              </a:rPr>
              <a:t>. This carves out a smaller portion of our </a:t>
            </a:r>
            <a:r>
              <a:rPr lang="en-US" b="0" i="0" dirty="0" err="1">
                <a:solidFill>
                  <a:srgbClr val="1A1C1E"/>
                </a:solidFill>
                <a:effectLst/>
                <a:latin typeface="Google Sans Text"/>
              </a:rPr>
              <a:t>VNet's</a:t>
            </a:r>
            <a:r>
              <a:rPr lang="en-US" b="0" i="0" dirty="0">
                <a:solidFill>
                  <a:srgbClr val="1A1C1E"/>
                </a:solidFill>
                <a:effectLst/>
                <a:latin typeface="Google Sans Text"/>
              </a:rPr>
              <a:t> address space. Click "Add." You could optionally add more subnets, like one for backend services.</a:t>
            </a:r>
          </a:p>
          <a:p>
            <a:pPr algn="l">
              <a:lnSpc>
                <a:spcPts val="1500"/>
              </a:lnSpc>
              <a:spcAft>
                <a:spcPts val="225"/>
              </a:spcAft>
              <a:buFont typeface="Arial" panose="020B0604020202020204" pitchFamily="34" charset="0"/>
              <a:buNone/>
            </a:pPr>
            <a:br>
              <a:rPr lang="en-US" dirty="0"/>
            </a:br>
            <a:r>
              <a:rPr lang="en-US" b="1" i="0" dirty="0">
                <a:solidFill>
                  <a:srgbClr val="1A1C1E"/>
                </a:solidFill>
                <a:effectLst/>
                <a:latin typeface="Google Sans Text"/>
              </a:rPr>
              <a:t>For Leaders:</a:t>
            </a:r>
            <a:r>
              <a:rPr lang="en-US" b="0" i="0" dirty="0">
                <a:solidFill>
                  <a:srgbClr val="1A1C1E"/>
                </a:solidFill>
                <a:effectLst/>
                <a:latin typeface="Google Sans Text"/>
              </a:rPr>
              <a:t> IP address planning is critical. Ensure your teams plan this carefully to avoid overlaps if you connect to on-premises networks or other </a:t>
            </a:r>
            <a:r>
              <a:rPr lang="en-US" b="0" i="0" dirty="0" err="1">
                <a:solidFill>
                  <a:srgbClr val="1A1C1E"/>
                </a:solidFill>
                <a:effectLst/>
                <a:latin typeface="Google Sans Text"/>
              </a:rPr>
              <a:t>VNets</a:t>
            </a:r>
            <a:r>
              <a:rPr lang="en-US" b="0" i="0" dirty="0">
                <a:solidFill>
                  <a:srgbClr val="1A1C1E"/>
                </a:solidFill>
                <a:effectLst/>
                <a:latin typeface="Google Sans Text"/>
              </a:rPr>
              <a:t> (</a:t>
            </a:r>
            <a:r>
              <a:rPr lang="en-US" b="0" i="0" dirty="0" err="1">
                <a:solidFill>
                  <a:srgbClr val="1A1C1E"/>
                </a:solidFill>
                <a:effectLst/>
                <a:latin typeface="Google Sans Text"/>
              </a:rPr>
              <a:t>VNet</a:t>
            </a:r>
            <a:r>
              <a:rPr lang="en-US" b="0" i="0" dirty="0">
                <a:solidFill>
                  <a:srgbClr val="1A1C1E"/>
                </a:solidFill>
                <a:effectLst/>
                <a:latin typeface="Google Sans Text"/>
              </a:rPr>
              <a:t> peering). Subnetting is key for security segmentation – isolating different application tiers (web, app, database) into different subnets allows you to apply specific firewall rules (NSGs) to each, enhancing security.</a:t>
            </a:r>
          </a:p>
        </p:txBody>
      </p:sp>
      <p:sp>
        <p:nvSpPr>
          <p:cNvPr id="4" name="Slide Number Placeholder 3">
            <a:extLst>
              <a:ext uri="{FF2B5EF4-FFF2-40B4-BE49-F238E27FC236}">
                <a16:creationId xmlns:a16="http://schemas.microsoft.com/office/drawing/2014/main" id="{CF1D86A6-978C-2C83-B628-1A5714FDBFC2}"/>
              </a:ext>
            </a:extLst>
          </p:cNvPr>
          <p:cNvSpPr>
            <a:spLocks noGrp="1"/>
          </p:cNvSpPr>
          <p:nvPr>
            <p:ph type="sldNum" sz="quarter" idx="5"/>
          </p:nvPr>
        </p:nvSpPr>
        <p:spPr/>
        <p:txBody>
          <a:bodyPr/>
          <a:lstStyle/>
          <a:p>
            <a:fld id="{DAC03921-7077-42B0-8C81-48C0A93EA22E}" type="slidenum">
              <a:rPr lang="en-US" smtClean="0"/>
              <a:t>18</a:t>
            </a:fld>
            <a:endParaRPr lang="en-US"/>
          </a:p>
        </p:txBody>
      </p:sp>
    </p:spTree>
    <p:extLst>
      <p:ext uri="{BB962C8B-B14F-4D97-AF65-F5344CB8AC3E}">
        <p14:creationId xmlns:p14="http://schemas.microsoft.com/office/powerpoint/2010/main" val="2864891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9F646-CDA5-A4B3-AEED-158021600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A86D8-D251-38A2-B588-0C02AA91F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64E41-8220-EC4E-98A3-B1F43C873870}"/>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Next, we'll explore Azure Storage Accounts. A storage account is a container that groups a set of Azure Storage services together. It provides a unique namespace for your data. Azure Storage offers different types of services to cater to various needs: Blob storage for unstructured objects like documents or media files, Azure Files for traditional file shares, Queues for messaging, and Tables for NoSQL data.</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r>
              <a:rPr lang="en-US" b="0" i="0" dirty="0">
                <a:solidFill>
                  <a:srgbClr val="1A1C1E"/>
                </a:solidFill>
                <a:effectLst/>
                <a:latin typeface="Google Sans Text"/>
              </a:rPr>
              <a:t> Storage is a fundamental component of any IT solution. Key considerations for you:</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Cost:</a:t>
            </a:r>
            <a:r>
              <a:rPr lang="en-US" b="0" i="0" dirty="0">
                <a:solidFill>
                  <a:srgbClr val="1A1C1E"/>
                </a:solidFill>
                <a:effectLst/>
                <a:latin typeface="Google Sans Text"/>
              </a:rPr>
              <a:t> Storage costs vary significantly based on type, redundancy, and access tiers (hot, cool, archive for blobs).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Data Durability/Redundancy:</a:t>
            </a:r>
            <a:r>
              <a:rPr lang="en-US" b="0" i="0" dirty="0">
                <a:solidFill>
                  <a:srgbClr val="1A1C1E"/>
                </a:solidFill>
                <a:effectLst/>
                <a:latin typeface="Google Sans Text"/>
              </a:rPr>
              <a:t> Options like LRS (Locally Redundant), GRS (Geo-Redundant), ZRS (Zone-Redundant) impact data protection and availability – align this with your RPO/RTO.</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Security:</a:t>
            </a:r>
            <a:r>
              <a:rPr lang="en-US" b="0" i="0" dirty="0">
                <a:solidFill>
                  <a:srgbClr val="1A1C1E"/>
                </a:solidFill>
                <a:effectLst/>
                <a:latin typeface="Google Sans Text"/>
              </a:rPr>
              <a:t> Access control, encryption at rest, and network security for storage are paramount.</a:t>
            </a:r>
          </a:p>
        </p:txBody>
      </p:sp>
      <p:sp>
        <p:nvSpPr>
          <p:cNvPr id="4" name="Slide Number Placeholder 3">
            <a:extLst>
              <a:ext uri="{FF2B5EF4-FFF2-40B4-BE49-F238E27FC236}">
                <a16:creationId xmlns:a16="http://schemas.microsoft.com/office/drawing/2014/main" id="{5A927DFC-59B9-EA9D-FD0B-1B9051802B4A}"/>
              </a:ext>
            </a:extLst>
          </p:cNvPr>
          <p:cNvSpPr>
            <a:spLocks noGrp="1"/>
          </p:cNvSpPr>
          <p:nvPr>
            <p:ph type="sldNum" sz="quarter" idx="5"/>
          </p:nvPr>
        </p:nvSpPr>
        <p:spPr/>
        <p:txBody>
          <a:bodyPr/>
          <a:lstStyle/>
          <a:p>
            <a:fld id="{DAC03921-7077-42B0-8C81-48C0A93EA22E}" type="slidenum">
              <a:rPr lang="en-US" smtClean="0"/>
              <a:t>19</a:t>
            </a:fld>
            <a:endParaRPr lang="en-US"/>
          </a:p>
        </p:txBody>
      </p:sp>
    </p:spTree>
    <p:extLst>
      <p:ext uri="{BB962C8B-B14F-4D97-AF65-F5344CB8AC3E}">
        <p14:creationId xmlns:p14="http://schemas.microsoft.com/office/powerpoint/2010/main" val="1251750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0C29-4214-C0C3-2696-D3097A737E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DF196-9486-A87D-250D-792B5AD72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82C030-2A17-8E77-588A-74B66FD822FA}"/>
              </a:ext>
            </a:extLst>
          </p:cNvPr>
          <p:cNvSpPr>
            <a:spLocks noGrp="1"/>
          </p:cNvSpPr>
          <p:nvPr>
            <p:ph type="body" idx="1"/>
          </p:nvPr>
        </p:nvSpPr>
        <p:spPr/>
        <p:txBody>
          <a:bodyPr/>
          <a:lstStyle/>
          <a:p>
            <a:r>
              <a:rPr lang="en-US" dirty="0"/>
              <a:t>In Week 10, we delved into the common pitfalls encountered during cloud adoption. We began by examining how organizations often overestimate cost savings, failing to account for hidden expenses and the intricacies of Azure's pricing models. We then discussed data transfer and integration issues, focusing on the challenges posed by legacy systems and unexpected fees that can disrupt performance. Security and compliance were also major themes, where we identified risks from misconfigurations and emphasized the need for robust monitoring and proper access controls. Additionally, we addressed the critical skills gap, highlighting the importance of continuous training and certifications for effective cloud management. Lastly, we explored vendor lock-in and performance monitoring challenges, underscoring the value of a multi-cloud strategy and centralized monitoring tools. This comprehensive review encapsulates the key areas where careful planning and proactive management are essential to a successful cloud adoption strategy.</a:t>
            </a:r>
          </a:p>
        </p:txBody>
      </p:sp>
      <p:sp>
        <p:nvSpPr>
          <p:cNvPr id="4" name="Slide Number Placeholder 3">
            <a:extLst>
              <a:ext uri="{FF2B5EF4-FFF2-40B4-BE49-F238E27FC236}">
                <a16:creationId xmlns:a16="http://schemas.microsoft.com/office/drawing/2014/main" id="{E074ABA7-B69A-1DF9-B185-2A4D25A36883}"/>
              </a:ext>
            </a:extLst>
          </p:cNvPr>
          <p:cNvSpPr>
            <a:spLocks noGrp="1"/>
          </p:cNvSpPr>
          <p:nvPr>
            <p:ph type="sldNum" sz="quarter" idx="5"/>
          </p:nvPr>
        </p:nvSpPr>
        <p:spPr/>
        <p:txBody>
          <a:bodyPr/>
          <a:lstStyle/>
          <a:p>
            <a:fld id="{DAC03921-7077-42B0-8C81-48C0A93EA22E}" type="slidenum">
              <a:rPr lang="en-US" smtClean="0"/>
              <a:t>2</a:t>
            </a:fld>
            <a:endParaRPr lang="en-US"/>
          </a:p>
        </p:txBody>
      </p:sp>
    </p:spTree>
    <p:extLst>
      <p:ext uri="{BB962C8B-B14F-4D97-AF65-F5344CB8AC3E}">
        <p14:creationId xmlns:p14="http://schemas.microsoft.com/office/powerpoint/2010/main" val="1477021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EECC3-1AD4-A9C7-A01F-A767C48EB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B3604-AC23-0B9B-67DA-C81B865DD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AE9BA-6054-2683-13FA-6599EC4BC155}"/>
              </a:ext>
            </a:extLst>
          </p:cNvPr>
          <p:cNvSpPr>
            <a:spLocks noGrp="1"/>
          </p:cNvSpPr>
          <p:nvPr>
            <p:ph type="body" idx="1"/>
          </p:nvPr>
        </p:nvSpPr>
        <p:spPr/>
        <p:txBody>
          <a:bodyPr/>
          <a:lstStyle/>
          <a:p>
            <a:pPr algn="l">
              <a:lnSpc>
                <a:spcPts val="1500"/>
              </a:lnSpc>
              <a:spcAft>
                <a:spcPts val="225"/>
              </a:spcAft>
              <a:buFont typeface="Arial" panose="020B0604020202020204" pitchFamily="34" charset="0"/>
              <a:buNone/>
            </a:pPr>
            <a:r>
              <a:rPr lang="en-US" b="0" i="0" dirty="0">
                <a:solidFill>
                  <a:srgbClr val="1A1C1E"/>
                </a:solidFill>
                <a:effectLst/>
                <a:latin typeface="Google Sans Text"/>
              </a:rPr>
              <a:t>Let's create a Storage Account. In the Azure portal search bar, type "Storage accounts" and select it from the services list. This takes you to the Storage Accounts management blade. Then click on “Create”</a:t>
            </a:r>
            <a:br>
              <a:rPr lang="en-US" dirty="0"/>
            </a:br>
            <a:r>
              <a:rPr lang="en-US" b="1" i="0" dirty="0">
                <a:solidFill>
                  <a:srgbClr val="1A1C1E"/>
                </a:solidFill>
                <a:effectLst/>
                <a:latin typeface="Google Sans Text"/>
              </a:rPr>
              <a:t>For Leaders:</a:t>
            </a:r>
            <a:r>
              <a:rPr lang="en-US" b="0" i="0" dirty="0">
                <a:solidFill>
                  <a:srgbClr val="1A1C1E"/>
                </a:solidFill>
                <a:effectLst/>
                <a:latin typeface="Google Sans Text"/>
              </a:rPr>
              <a:t> Understanding the types of storage available and their use cases helps in strategic discussions about data management, application architecture, and cost optimization. This simple step shows how easily diverse storage capabilities can be accessed.</a:t>
            </a:r>
          </a:p>
        </p:txBody>
      </p:sp>
      <p:sp>
        <p:nvSpPr>
          <p:cNvPr id="4" name="Slide Number Placeholder 3">
            <a:extLst>
              <a:ext uri="{FF2B5EF4-FFF2-40B4-BE49-F238E27FC236}">
                <a16:creationId xmlns:a16="http://schemas.microsoft.com/office/drawing/2014/main" id="{E5D98132-D6C2-08C1-2282-7CC9E7293BFD}"/>
              </a:ext>
            </a:extLst>
          </p:cNvPr>
          <p:cNvSpPr>
            <a:spLocks noGrp="1"/>
          </p:cNvSpPr>
          <p:nvPr>
            <p:ph type="sldNum" sz="quarter" idx="5"/>
          </p:nvPr>
        </p:nvSpPr>
        <p:spPr/>
        <p:txBody>
          <a:bodyPr/>
          <a:lstStyle/>
          <a:p>
            <a:fld id="{DAC03921-7077-42B0-8C81-48C0A93EA22E}" type="slidenum">
              <a:rPr lang="en-US" smtClean="0"/>
              <a:t>20</a:t>
            </a:fld>
            <a:endParaRPr lang="en-US"/>
          </a:p>
        </p:txBody>
      </p:sp>
    </p:spTree>
    <p:extLst>
      <p:ext uri="{BB962C8B-B14F-4D97-AF65-F5344CB8AC3E}">
        <p14:creationId xmlns:p14="http://schemas.microsoft.com/office/powerpoint/2010/main" val="623023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689CD-83C5-DEBC-110A-6C1C2F317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C01BE-E45C-296E-DF83-D82BA705F3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0D496-FDFC-AF8F-5308-395A1281048B}"/>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On the Storage Accounts page, click "+ Create." On the "Basics" tab: select your subscription and the </a:t>
            </a:r>
            <a:r>
              <a:rPr lang="en-US" b="0" i="0" dirty="0" err="1">
                <a:solidFill>
                  <a:srgbClr val="1A1C1E"/>
                </a:solidFill>
                <a:effectLst/>
                <a:latin typeface="DM Mono" panose="020B0509040201040103" pitchFamily="49" charset="0"/>
              </a:rPr>
              <a:t>ExecLead</a:t>
            </a:r>
            <a:r>
              <a:rPr lang="en-US" b="0" i="0" dirty="0">
                <a:solidFill>
                  <a:srgbClr val="1A1C1E"/>
                </a:solidFill>
                <a:effectLst/>
                <a:latin typeface="DM Mono" panose="020B0509040201040103" pitchFamily="49" charset="0"/>
              </a:rPr>
              <a:t>-RG-Demo</a:t>
            </a:r>
            <a:r>
              <a:rPr lang="en-US" b="0" i="0" dirty="0">
                <a:solidFill>
                  <a:srgbClr val="1A1C1E"/>
                </a:solidFill>
                <a:effectLst/>
                <a:latin typeface="Google Sans Text"/>
              </a:rPr>
              <a:t> Resource Group. For the "Storage account name," this needs to be globally unique across all of Azure, using only lowercase letters and numbers. So, try something like </a:t>
            </a:r>
            <a:r>
              <a:rPr lang="en-US" b="0" i="0" dirty="0" err="1">
                <a:solidFill>
                  <a:srgbClr val="1A1C1E"/>
                </a:solidFill>
                <a:effectLst/>
                <a:latin typeface="DM Mono" panose="020B0509040201040103" pitchFamily="49" charset="0"/>
              </a:rPr>
              <a:t>execleadstorage</a:t>
            </a:r>
            <a:r>
              <a:rPr lang="en-US" b="0" i="0" dirty="0">
                <a:solidFill>
                  <a:srgbClr val="1A1C1E"/>
                </a:solidFill>
                <a:effectLst/>
                <a:latin typeface="Google Sans Text"/>
              </a:rPr>
              <a:t> followed by your initials and some random numbers. Select the same Region. For "Performance," </a:t>
            </a:r>
            <a:r>
              <a:rPr lang="en-US" b="0" i="0" dirty="0">
                <a:solidFill>
                  <a:srgbClr val="1A1C1E"/>
                </a:solidFill>
                <a:effectLst/>
                <a:latin typeface="DM Mono" panose="020B0509040201040103" pitchFamily="49" charset="0"/>
              </a:rPr>
              <a:t>Standard</a:t>
            </a:r>
            <a:r>
              <a:rPr lang="en-US" b="0" i="0" dirty="0">
                <a:solidFill>
                  <a:srgbClr val="1A1C1E"/>
                </a:solidFill>
                <a:effectLst/>
                <a:latin typeface="Google Sans Text"/>
              </a:rPr>
              <a:t> is fine for general-purpose use. "Redundancy" is a key choice: </a:t>
            </a:r>
            <a:r>
              <a:rPr lang="en-US" b="0" i="0" dirty="0">
                <a:solidFill>
                  <a:srgbClr val="1A1C1E"/>
                </a:solidFill>
                <a:effectLst/>
                <a:latin typeface="DM Mono" panose="020B0509040201040103" pitchFamily="49" charset="0"/>
              </a:rPr>
              <a:t>Locally-redundant storage (LRS)</a:t>
            </a:r>
            <a:r>
              <a:rPr lang="en-US" b="0" i="0" dirty="0">
                <a:solidFill>
                  <a:srgbClr val="1A1C1E"/>
                </a:solidFill>
                <a:effectLst/>
                <a:latin typeface="Google Sans Text"/>
              </a:rPr>
              <a:t> is the cheapest, with 3 copies within a single datacenter. Other options offer more resilience across zones or regions but cost more.</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endParaRPr lang="en-US" b="0" i="0" dirty="0">
              <a:solidFill>
                <a:srgbClr val="1A1C1E"/>
              </a:solidFill>
              <a:effectLst/>
              <a:latin typeface="Google Sans Text"/>
            </a:endParaRP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Naming Convention:</a:t>
            </a:r>
            <a:r>
              <a:rPr lang="en-US" b="0" i="0" dirty="0">
                <a:solidFill>
                  <a:srgbClr val="1A1C1E"/>
                </a:solidFill>
                <a:effectLst/>
                <a:latin typeface="Google Sans Text"/>
              </a:rPr>
              <a:t> The global uniqueness requirement highlights Azure's scale. Good naming conventions are vital for your organization.</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Performance (Standard vs. Premium):</a:t>
            </a:r>
            <a:r>
              <a:rPr lang="en-US" b="0" i="0" dirty="0">
                <a:solidFill>
                  <a:srgbClr val="1A1C1E"/>
                </a:solidFill>
                <a:effectLst/>
                <a:latin typeface="Google Sans Text"/>
              </a:rPr>
              <a:t> Impacts cost and speed. Standard is for bulk storage, files, queues. Premium is for high-IOPS VM disks or specific blob scenarios.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Redundancy:</a:t>
            </a:r>
            <a:r>
              <a:rPr lang="en-US" b="0" i="0" dirty="0">
                <a:solidFill>
                  <a:srgbClr val="1A1C1E"/>
                </a:solidFill>
                <a:effectLst/>
                <a:latin typeface="Google Sans Text"/>
              </a:rPr>
              <a:t> This is a critical decision aligning with your business continuity and disaster recovery (BCDR) strategy. LRS is fine for dev/test, but production often needs GRS (Geo-Redundant Storage) or ZRS (Zone-Redundant Storage). This directly impacts data durability and cost.</a:t>
            </a:r>
          </a:p>
        </p:txBody>
      </p:sp>
      <p:sp>
        <p:nvSpPr>
          <p:cNvPr id="4" name="Slide Number Placeholder 3">
            <a:extLst>
              <a:ext uri="{FF2B5EF4-FFF2-40B4-BE49-F238E27FC236}">
                <a16:creationId xmlns:a16="http://schemas.microsoft.com/office/drawing/2014/main" id="{CB7761A0-7961-C1FA-D081-CD48D428824B}"/>
              </a:ext>
            </a:extLst>
          </p:cNvPr>
          <p:cNvSpPr>
            <a:spLocks noGrp="1"/>
          </p:cNvSpPr>
          <p:nvPr>
            <p:ph type="sldNum" sz="quarter" idx="5"/>
          </p:nvPr>
        </p:nvSpPr>
        <p:spPr/>
        <p:txBody>
          <a:bodyPr/>
          <a:lstStyle/>
          <a:p>
            <a:fld id="{DAC03921-7077-42B0-8C81-48C0A93EA22E}" type="slidenum">
              <a:rPr lang="en-US" smtClean="0"/>
              <a:t>21</a:t>
            </a:fld>
            <a:endParaRPr lang="en-US"/>
          </a:p>
        </p:txBody>
      </p:sp>
    </p:spTree>
    <p:extLst>
      <p:ext uri="{BB962C8B-B14F-4D97-AF65-F5344CB8AC3E}">
        <p14:creationId xmlns:p14="http://schemas.microsoft.com/office/powerpoint/2010/main" val="3280704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69AA3-22FA-1767-C448-A0B33C74D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5613A-BC1B-CF27-8EA0-F4B7403D1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896E7-0ACD-A51F-1314-BEE1FFCFA37E}"/>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On the "Advanced" tab, notice the "Blob access tier" is set to </a:t>
            </a:r>
            <a:r>
              <a:rPr lang="en-US" b="0" i="0" dirty="0">
                <a:solidFill>
                  <a:srgbClr val="1A1C1E"/>
                </a:solidFill>
                <a:effectLst/>
                <a:latin typeface="DM Mono" panose="020B0509040201040103" pitchFamily="49" charset="0"/>
              </a:rPr>
              <a:t>Hot</a:t>
            </a:r>
            <a:r>
              <a:rPr lang="en-US" b="0" i="0" dirty="0">
                <a:solidFill>
                  <a:srgbClr val="1A1C1E"/>
                </a:solidFill>
                <a:effectLst/>
                <a:latin typeface="Google Sans Text"/>
              </a:rPr>
              <a:t> by default. This is for frequently accessed data. </a:t>
            </a:r>
            <a:r>
              <a:rPr lang="en-US" b="0" i="0" dirty="0">
                <a:solidFill>
                  <a:srgbClr val="1A1C1E"/>
                </a:solidFill>
                <a:effectLst/>
                <a:latin typeface="DM Mono" panose="020B0509040201040103" pitchFamily="49" charset="0"/>
              </a:rPr>
              <a:t>Cool</a:t>
            </a:r>
            <a:r>
              <a:rPr lang="en-US" b="0" i="0" dirty="0">
                <a:solidFill>
                  <a:srgbClr val="1A1C1E"/>
                </a:solidFill>
                <a:effectLst/>
                <a:latin typeface="Google Sans Text"/>
              </a:rPr>
              <a:t> and </a:t>
            </a:r>
            <a:r>
              <a:rPr lang="en-US" b="0" i="0" dirty="0">
                <a:solidFill>
                  <a:srgbClr val="1A1C1E"/>
                </a:solidFill>
                <a:effectLst/>
                <a:latin typeface="DM Mono" panose="020B0509040201040103" pitchFamily="49" charset="0"/>
              </a:rPr>
              <a:t>Archive</a:t>
            </a:r>
            <a:r>
              <a:rPr lang="en-US" b="0" i="0" dirty="0">
                <a:solidFill>
                  <a:srgbClr val="1A1C1E"/>
                </a:solidFill>
                <a:effectLst/>
                <a:latin typeface="Google Sans Text"/>
              </a:rPr>
              <a:t> tiers offer lower storage costs for data accessed less often but have higher access costs. We'll skip the other tabs for now, which cover networking rules, data protection features like soft delete, and encryption key management. Click "Review + create," wait for validation, and then click "Create.“</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endParaRPr lang="en-US" b="0" i="0" dirty="0">
              <a:solidFill>
                <a:srgbClr val="1A1C1E"/>
              </a:solidFill>
              <a:effectLst/>
              <a:latin typeface="Google Sans Text"/>
            </a:endParaRP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Access Tiers (Hot/Cool/Archive):</a:t>
            </a:r>
            <a:r>
              <a:rPr lang="en-US" b="0" i="0" dirty="0">
                <a:solidFill>
                  <a:srgbClr val="1A1C1E"/>
                </a:solidFill>
                <a:effectLst/>
                <a:latin typeface="Google Sans Text"/>
              </a:rPr>
              <a:t> A significant cost optimization lever for Blob storage. Implementing data lifecycle management to move data to cooler tiers can save substantial money.</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Skipped Tabs (Networking, Data Protection, Encryption):</a:t>
            </a:r>
            <a:r>
              <a:rPr lang="en-US" b="0" i="0" dirty="0">
                <a:solidFill>
                  <a:srgbClr val="1A1C1E"/>
                </a:solidFill>
                <a:effectLst/>
                <a:latin typeface="Google Sans Text"/>
              </a:rPr>
              <a:t> In a real-world scenario, these are critical.</a:t>
            </a:r>
          </a:p>
          <a:p>
            <a:pPr marL="742950" lvl="1" indent="-285750" algn="l">
              <a:lnSpc>
                <a:spcPts val="1500"/>
              </a:lnSpc>
              <a:spcAft>
                <a:spcPts val="225"/>
              </a:spcAft>
              <a:buFont typeface="Arial" panose="020B0604020202020204" pitchFamily="34" charset="0"/>
              <a:buChar char="•"/>
            </a:pPr>
            <a:r>
              <a:rPr lang="en-US" b="0" i="1" dirty="0">
                <a:solidFill>
                  <a:srgbClr val="1A1C1E"/>
                </a:solidFill>
                <a:effectLst/>
                <a:latin typeface="Google Sans Text"/>
              </a:rPr>
              <a:t>Networking:</a:t>
            </a:r>
            <a:r>
              <a:rPr lang="en-US" b="0" i="0" dirty="0">
                <a:solidFill>
                  <a:srgbClr val="1A1C1E"/>
                </a:solidFill>
                <a:effectLst/>
                <a:latin typeface="Google Sans Text"/>
              </a:rPr>
              <a:t> Defining if the storage account is accessible from all networks or restricted to specific </a:t>
            </a:r>
            <a:r>
              <a:rPr lang="en-US" b="0" i="0" dirty="0" err="1">
                <a:solidFill>
                  <a:srgbClr val="1A1C1E"/>
                </a:solidFill>
                <a:effectLst/>
                <a:latin typeface="Google Sans Text"/>
              </a:rPr>
              <a:t>VNets</a:t>
            </a:r>
            <a:r>
              <a:rPr lang="en-US" b="0" i="0" dirty="0">
                <a:solidFill>
                  <a:srgbClr val="1A1C1E"/>
                </a:solidFill>
                <a:effectLst/>
                <a:latin typeface="Google Sans Text"/>
              </a:rPr>
              <a:t> (using private endpoints).</a:t>
            </a:r>
          </a:p>
          <a:p>
            <a:pPr marL="742950" lvl="1" indent="-285750" algn="l">
              <a:lnSpc>
                <a:spcPts val="1500"/>
              </a:lnSpc>
              <a:spcAft>
                <a:spcPts val="225"/>
              </a:spcAft>
              <a:buFont typeface="Arial" panose="020B0604020202020204" pitchFamily="34" charset="0"/>
              <a:buChar char="•"/>
            </a:pPr>
            <a:r>
              <a:rPr lang="en-US" b="0" i="1" dirty="0">
                <a:solidFill>
                  <a:srgbClr val="1A1C1E"/>
                </a:solidFill>
                <a:effectLst/>
                <a:latin typeface="Google Sans Text"/>
              </a:rPr>
              <a:t>Data Protection:</a:t>
            </a:r>
            <a:r>
              <a:rPr lang="en-US" b="0" i="0" dirty="0">
                <a:solidFill>
                  <a:srgbClr val="1A1C1E"/>
                </a:solidFill>
                <a:effectLst/>
                <a:latin typeface="Google Sans Text"/>
              </a:rPr>
              <a:t> Features like soft delete, versioning, point-in-time restore.</a:t>
            </a:r>
          </a:p>
          <a:p>
            <a:pPr marL="742950" lvl="1" indent="-285750" algn="l">
              <a:lnSpc>
                <a:spcPts val="1500"/>
              </a:lnSpc>
              <a:spcAft>
                <a:spcPts val="225"/>
              </a:spcAft>
              <a:buFont typeface="Arial" panose="020B0604020202020204" pitchFamily="34" charset="0"/>
              <a:buChar char="•"/>
            </a:pPr>
            <a:r>
              <a:rPr lang="en-US" b="0" i="1" dirty="0">
                <a:solidFill>
                  <a:srgbClr val="1A1C1E"/>
                </a:solidFill>
                <a:effectLst/>
                <a:latin typeface="Google Sans Text"/>
              </a:rPr>
              <a:t>Encryption:</a:t>
            </a:r>
            <a:r>
              <a:rPr lang="en-US" b="0" i="0" dirty="0">
                <a:solidFill>
                  <a:srgbClr val="1A1C1E"/>
                </a:solidFill>
                <a:effectLst/>
                <a:latin typeface="Google Sans Text"/>
              </a:rPr>
              <a:t> Azure encrypts data at rest by default with Microsoft-managed keys, but you can use customer-managed keys for more control.</a:t>
            </a:r>
          </a:p>
        </p:txBody>
      </p:sp>
      <p:sp>
        <p:nvSpPr>
          <p:cNvPr id="4" name="Slide Number Placeholder 3">
            <a:extLst>
              <a:ext uri="{FF2B5EF4-FFF2-40B4-BE49-F238E27FC236}">
                <a16:creationId xmlns:a16="http://schemas.microsoft.com/office/drawing/2014/main" id="{22EC9E17-44A5-25D4-168C-526B4F9A3844}"/>
              </a:ext>
            </a:extLst>
          </p:cNvPr>
          <p:cNvSpPr>
            <a:spLocks noGrp="1"/>
          </p:cNvSpPr>
          <p:nvPr>
            <p:ph type="sldNum" sz="quarter" idx="5"/>
          </p:nvPr>
        </p:nvSpPr>
        <p:spPr/>
        <p:txBody>
          <a:bodyPr/>
          <a:lstStyle/>
          <a:p>
            <a:fld id="{DAC03921-7077-42B0-8C81-48C0A93EA22E}" type="slidenum">
              <a:rPr lang="en-US" smtClean="0"/>
              <a:t>22</a:t>
            </a:fld>
            <a:endParaRPr lang="en-US"/>
          </a:p>
        </p:txBody>
      </p:sp>
    </p:spTree>
    <p:extLst>
      <p:ext uri="{BB962C8B-B14F-4D97-AF65-F5344CB8AC3E}">
        <p14:creationId xmlns:p14="http://schemas.microsoft.com/office/powerpoint/2010/main" val="980214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EE9A-490E-AEF4-98B6-B709AEAA98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F51CC-90EB-9EE4-1720-CC6B50A686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730E2-7316-B6D9-789F-31515B5AD1DB}"/>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Once you have resources deployed, monitoring them is crucial. Azure Monitor is Azure's built-in platform service for collecting, analyzing, and acting on telemetry from your cloud and on-premises environments. It helps you understand how your applications are performing and identify issues affecting them. It works with metrics (performance counters), logs (events and traces), and allows you to set up alerts for proactive notification.</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r>
              <a:rPr lang="en-US" b="0" i="0" dirty="0">
                <a:solidFill>
                  <a:srgbClr val="1A1C1E"/>
                </a:solidFill>
                <a:effectLst/>
                <a:latin typeface="Google Sans Text"/>
              </a:rPr>
              <a:t> Azure Monitor is your eyes and ears in the cloud. It's essential for:</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Operational Excellence:</a:t>
            </a:r>
            <a:r>
              <a:rPr lang="en-US" b="0" i="0" dirty="0">
                <a:solidFill>
                  <a:srgbClr val="1A1C1E"/>
                </a:solidFill>
                <a:effectLst/>
                <a:latin typeface="Google Sans Text"/>
              </a:rPr>
              <a:t> Ensuring services are running optimally.</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Cost Management:</a:t>
            </a:r>
            <a:r>
              <a:rPr lang="en-US" b="0" i="0" dirty="0">
                <a:solidFill>
                  <a:srgbClr val="1A1C1E"/>
                </a:solidFill>
                <a:effectLst/>
                <a:latin typeface="Google Sans Text"/>
              </a:rPr>
              <a:t> Identifying underutilized resources or unexpected spikes in usage.</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Security:</a:t>
            </a:r>
            <a:r>
              <a:rPr lang="en-US" b="0" i="0" dirty="0">
                <a:solidFill>
                  <a:srgbClr val="1A1C1E"/>
                </a:solidFill>
                <a:effectLst/>
                <a:latin typeface="Google Sans Text"/>
              </a:rPr>
              <a:t> Detecting suspicious activities through activity logs and security alerts (via Microsoft Defender for Cloud integration).</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Performance Insights:</a:t>
            </a:r>
            <a:r>
              <a:rPr lang="en-US" b="0" i="0" dirty="0">
                <a:solidFill>
                  <a:srgbClr val="1A1C1E"/>
                </a:solidFill>
                <a:effectLst/>
                <a:latin typeface="Google Sans Text"/>
              </a:rPr>
              <a:t> Understanding application bottlenecks.</a:t>
            </a:r>
            <a:br>
              <a:rPr lang="en-US" b="0" i="0" dirty="0">
                <a:solidFill>
                  <a:srgbClr val="1A1C1E"/>
                </a:solidFill>
                <a:effectLst/>
                <a:latin typeface="Google Sans Text"/>
              </a:rPr>
            </a:br>
            <a:r>
              <a:rPr lang="en-US" b="0" i="0" dirty="0">
                <a:solidFill>
                  <a:srgbClr val="1A1C1E"/>
                </a:solidFill>
                <a:effectLst/>
                <a:latin typeface="Google Sans Text"/>
              </a:rPr>
              <a:t>Ensure your teams are leveraging Azure Monitor effectively.</a:t>
            </a:r>
          </a:p>
        </p:txBody>
      </p:sp>
      <p:sp>
        <p:nvSpPr>
          <p:cNvPr id="4" name="Slide Number Placeholder 3">
            <a:extLst>
              <a:ext uri="{FF2B5EF4-FFF2-40B4-BE49-F238E27FC236}">
                <a16:creationId xmlns:a16="http://schemas.microsoft.com/office/drawing/2014/main" id="{2DFCF74F-A516-7E26-ECD5-10F429953EE3}"/>
              </a:ext>
            </a:extLst>
          </p:cNvPr>
          <p:cNvSpPr>
            <a:spLocks noGrp="1"/>
          </p:cNvSpPr>
          <p:nvPr>
            <p:ph type="sldNum" sz="quarter" idx="5"/>
          </p:nvPr>
        </p:nvSpPr>
        <p:spPr/>
        <p:txBody>
          <a:bodyPr/>
          <a:lstStyle/>
          <a:p>
            <a:fld id="{DAC03921-7077-42B0-8C81-48C0A93EA22E}" type="slidenum">
              <a:rPr lang="en-US" smtClean="0"/>
              <a:t>23</a:t>
            </a:fld>
            <a:endParaRPr lang="en-US"/>
          </a:p>
        </p:txBody>
      </p:sp>
    </p:spTree>
    <p:extLst>
      <p:ext uri="{BB962C8B-B14F-4D97-AF65-F5344CB8AC3E}">
        <p14:creationId xmlns:p14="http://schemas.microsoft.com/office/powerpoint/2010/main" val="1209101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8A7E2-50E4-00CC-41F6-189F3FF34E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A3739-5E77-6F0D-FF4A-BD700CA2F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71634B-5B3F-3A98-A1C0-6CF83DF95581}"/>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The "Overview" page of the VM already shows some pre-configured charts for key metrics like CPU utilization, network traffic, and disk operations. For more detailed analysis, find the "Monitoring" section in the left-hand navigation pane for your VM and click on "Metrics." Here, you can build custom charts. For example, select </a:t>
            </a:r>
            <a:r>
              <a:rPr lang="en-US" b="0" i="0" dirty="0">
                <a:solidFill>
                  <a:srgbClr val="1A1C1E"/>
                </a:solidFill>
                <a:effectLst/>
                <a:latin typeface="DM Mono" panose="020B0509040201040103" pitchFamily="49" charset="0"/>
              </a:rPr>
              <a:t>Percentage CPU</a:t>
            </a:r>
            <a:r>
              <a:rPr lang="en-US" b="0" i="0" dirty="0">
                <a:solidFill>
                  <a:srgbClr val="1A1C1E"/>
                </a:solidFill>
                <a:effectLst/>
                <a:latin typeface="Google Sans Text"/>
              </a:rPr>
              <a:t> as the metric. You can add multiple metrics to the same chart or create new charts. Try adding </a:t>
            </a:r>
            <a:r>
              <a:rPr lang="en-US" b="0" i="0" dirty="0">
                <a:solidFill>
                  <a:srgbClr val="1A1C1E"/>
                </a:solidFill>
                <a:effectLst/>
                <a:latin typeface="DM Mono" panose="020B0509040201040103" pitchFamily="49" charset="0"/>
              </a:rPr>
              <a:t>Network In Total</a:t>
            </a:r>
            <a:r>
              <a:rPr lang="en-US" b="0" i="0" dirty="0">
                <a:solidFill>
                  <a:srgbClr val="1A1C1E"/>
                </a:solidFill>
                <a:effectLst/>
                <a:latin typeface="Google Sans Text"/>
              </a:rPr>
              <a:t> to see network traffic.</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r>
              <a:rPr lang="en-US" b="0" i="0" dirty="0">
                <a:solidFill>
                  <a:srgbClr val="1A1C1E"/>
                </a:solidFill>
                <a:effectLst/>
                <a:latin typeface="Google Sans Text"/>
              </a:rPr>
              <a:t> These charts provide a direct view into resource health and utilization.</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Capacity Planning:</a:t>
            </a:r>
            <a:r>
              <a:rPr lang="en-US" b="0" i="0" dirty="0">
                <a:solidFill>
                  <a:srgbClr val="1A1C1E"/>
                </a:solidFill>
                <a:effectLst/>
                <a:latin typeface="Google Sans Text"/>
              </a:rPr>
              <a:t> Consistently high CPU or memory usage might indicate a need for a larger VM (scale-up) or more VMs (scale-out).</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Cost Optimization:</a:t>
            </a:r>
            <a:r>
              <a:rPr lang="en-US" b="0" i="0" dirty="0">
                <a:solidFill>
                  <a:srgbClr val="1A1C1E"/>
                </a:solidFill>
                <a:effectLst/>
                <a:latin typeface="Google Sans Text"/>
              </a:rPr>
              <a:t> Consistently low utilization might mean the VM is oversized and you're paying for capacity you don't need.</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Troubleshooting:</a:t>
            </a:r>
            <a:r>
              <a:rPr lang="en-US" b="0" i="0" dirty="0">
                <a:solidFill>
                  <a:srgbClr val="1A1C1E"/>
                </a:solidFill>
                <a:effectLst/>
                <a:latin typeface="Google Sans Text"/>
              </a:rPr>
              <a:t> Performance metrics are the first place to look when users report slowness.</a:t>
            </a:r>
          </a:p>
        </p:txBody>
      </p:sp>
      <p:sp>
        <p:nvSpPr>
          <p:cNvPr id="4" name="Slide Number Placeholder 3">
            <a:extLst>
              <a:ext uri="{FF2B5EF4-FFF2-40B4-BE49-F238E27FC236}">
                <a16:creationId xmlns:a16="http://schemas.microsoft.com/office/drawing/2014/main" id="{D2A7DF36-6C57-FFD0-BB83-8B8649BAAB39}"/>
              </a:ext>
            </a:extLst>
          </p:cNvPr>
          <p:cNvSpPr>
            <a:spLocks noGrp="1"/>
          </p:cNvSpPr>
          <p:nvPr>
            <p:ph type="sldNum" sz="quarter" idx="5"/>
          </p:nvPr>
        </p:nvSpPr>
        <p:spPr/>
        <p:txBody>
          <a:bodyPr/>
          <a:lstStyle/>
          <a:p>
            <a:fld id="{DAC03921-7077-42B0-8C81-48C0A93EA22E}" type="slidenum">
              <a:rPr lang="en-US" smtClean="0"/>
              <a:t>24</a:t>
            </a:fld>
            <a:endParaRPr lang="en-US"/>
          </a:p>
        </p:txBody>
      </p:sp>
    </p:spTree>
    <p:extLst>
      <p:ext uri="{BB962C8B-B14F-4D97-AF65-F5344CB8AC3E}">
        <p14:creationId xmlns:p14="http://schemas.microsoft.com/office/powerpoint/2010/main" val="2207158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1B660-3648-15AC-74B0-EE059DF17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3BB687-A642-4CD1-E8AA-377B806AE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1CF26-716E-F242-508E-A7423669A72E}"/>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Another important monitoring tool is the "Activity log." Still within your VM's management blade, find "Activity log" in the left navigation (it's usually near the top or under Monitoring). This log provides an audit trail of all subscription-level events that have impacted this resource, such as when it was created, started, stopped, or updated, and who performed the action.</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r>
              <a:rPr lang="en-US" b="0" i="0" dirty="0">
                <a:solidFill>
                  <a:srgbClr val="1A1C1E"/>
                </a:solidFill>
                <a:effectLst/>
                <a:latin typeface="Google Sans Text"/>
              </a:rPr>
              <a:t> The Activity Log is crucial for:</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Auditing &amp; Compliance:</a:t>
            </a:r>
            <a:r>
              <a:rPr lang="en-US" b="0" i="0" dirty="0">
                <a:solidFill>
                  <a:srgbClr val="1A1C1E"/>
                </a:solidFill>
                <a:effectLst/>
                <a:latin typeface="Google Sans Text"/>
              </a:rPr>
              <a:t> Who did what, and when? This is essential for security reviews and meeting compliance requirements.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Troubleshooting:</a:t>
            </a:r>
            <a:r>
              <a:rPr lang="en-US" b="0" i="0" dirty="0">
                <a:solidFill>
                  <a:srgbClr val="1A1C1E"/>
                </a:solidFill>
                <a:effectLst/>
                <a:latin typeface="Google Sans Text"/>
              </a:rPr>
              <a:t> If a resource suddenly misbehaves, the Activity Log can show if any recent changes were made that might be the cause.</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Change Management:</a:t>
            </a:r>
            <a:r>
              <a:rPr lang="en-US" b="0" i="0" dirty="0">
                <a:solidFill>
                  <a:srgbClr val="1A1C1E"/>
                </a:solidFill>
                <a:effectLst/>
                <a:latin typeface="Google Sans Text"/>
              </a:rPr>
              <a:t> Tracking changes to critical resources.</a:t>
            </a:r>
          </a:p>
          <a:p>
            <a:pPr algn="l">
              <a:lnSpc>
                <a:spcPts val="1500"/>
              </a:lnSpc>
              <a:spcAft>
                <a:spcPts val="225"/>
              </a:spcAft>
              <a:buFont typeface="Arial" panose="020B0604020202020204" pitchFamily="34" charset="0"/>
              <a:buChar char="•"/>
            </a:pPr>
            <a:endParaRPr lang="en-US" b="0" i="0" dirty="0">
              <a:solidFill>
                <a:srgbClr val="1A1C1E"/>
              </a:solidFill>
              <a:effectLst/>
              <a:latin typeface="Google Sans Text"/>
            </a:endParaRPr>
          </a:p>
          <a:p>
            <a:pPr algn="l">
              <a:lnSpc>
                <a:spcPts val="1500"/>
              </a:lnSpc>
              <a:spcAft>
                <a:spcPts val="225"/>
              </a:spcAft>
              <a:buFont typeface="Arial" panose="020B0604020202020204" pitchFamily="34" charset="0"/>
              <a:buNone/>
            </a:pPr>
            <a:r>
              <a:rPr lang="en-US" b="1" i="0" dirty="0">
                <a:solidFill>
                  <a:srgbClr val="1A1C1E"/>
                </a:solidFill>
                <a:effectLst/>
                <a:latin typeface="Google Sans Text"/>
              </a:rPr>
              <a:t>NOTE: </a:t>
            </a:r>
            <a:r>
              <a:rPr lang="en-US" b="0" i="0" dirty="0">
                <a:solidFill>
                  <a:srgbClr val="1A1C1E"/>
                </a:solidFill>
                <a:effectLst/>
                <a:latin typeface="Google Sans Text"/>
              </a:rPr>
              <a:t>It takes a few hours for logs to show activity on a newly created VM</a:t>
            </a:r>
            <a:endParaRPr lang="en-US" b="1" i="0" dirty="0">
              <a:solidFill>
                <a:srgbClr val="1A1C1E"/>
              </a:solidFill>
              <a:effectLst/>
              <a:latin typeface="Google Sans Text"/>
            </a:endParaRPr>
          </a:p>
        </p:txBody>
      </p:sp>
      <p:sp>
        <p:nvSpPr>
          <p:cNvPr id="4" name="Slide Number Placeholder 3">
            <a:extLst>
              <a:ext uri="{FF2B5EF4-FFF2-40B4-BE49-F238E27FC236}">
                <a16:creationId xmlns:a16="http://schemas.microsoft.com/office/drawing/2014/main" id="{7F2A04C2-14EF-46BB-62F5-3EE58F6BF418}"/>
              </a:ext>
            </a:extLst>
          </p:cNvPr>
          <p:cNvSpPr>
            <a:spLocks noGrp="1"/>
          </p:cNvSpPr>
          <p:nvPr>
            <p:ph type="sldNum" sz="quarter" idx="5"/>
          </p:nvPr>
        </p:nvSpPr>
        <p:spPr/>
        <p:txBody>
          <a:bodyPr/>
          <a:lstStyle/>
          <a:p>
            <a:fld id="{DAC03921-7077-42B0-8C81-48C0A93EA22E}" type="slidenum">
              <a:rPr lang="en-US" smtClean="0"/>
              <a:t>25</a:t>
            </a:fld>
            <a:endParaRPr lang="en-US"/>
          </a:p>
        </p:txBody>
      </p:sp>
    </p:spTree>
    <p:extLst>
      <p:ext uri="{BB962C8B-B14F-4D97-AF65-F5344CB8AC3E}">
        <p14:creationId xmlns:p14="http://schemas.microsoft.com/office/powerpoint/2010/main" val="3314509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E4B4F-A8BE-B3E4-F3E5-73C8AE075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61090-6BAF-E4AA-1828-7928D47B50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BA8672-4F18-8EAD-E80B-706610958F6E}"/>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Let's revisit Resource Groups. Navigate to "Resource groups" in the portal and open </a:t>
            </a:r>
            <a:r>
              <a:rPr lang="en-US" b="0" i="0" dirty="0" err="1">
                <a:solidFill>
                  <a:srgbClr val="1A1C1E"/>
                </a:solidFill>
                <a:effectLst/>
                <a:latin typeface="DM Mono" panose="020B0509040201040103" pitchFamily="49" charset="0"/>
              </a:rPr>
              <a:t>ExecLead</a:t>
            </a:r>
            <a:r>
              <a:rPr lang="en-US" b="0" i="0" dirty="0">
                <a:solidFill>
                  <a:srgbClr val="1A1C1E"/>
                </a:solidFill>
                <a:effectLst/>
                <a:latin typeface="DM Mono" panose="020B0509040201040103" pitchFamily="49" charset="0"/>
              </a:rPr>
              <a:t>-RG-Demo</a:t>
            </a:r>
            <a:r>
              <a:rPr lang="en-US" b="0" i="0" dirty="0">
                <a:solidFill>
                  <a:srgbClr val="1A1C1E"/>
                </a:solidFill>
                <a:effectLst/>
                <a:latin typeface="Google Sans Text"/>
              </a:rPr>
              <a:t>. You'll see all the resources we've created today – the VM, its disk, its network interface, its public IP, the </a:t>
            </a:r>
            <a:r>
              <a:rPr lang="en-US" b="0" i="0" dirty="0" err="1">
                <a:solidFill>
                  <a:srgbClr val="1A1C1E"/>
                </a:solidFill>
                <a:effectLst/>
                <a:latin typeface="Google Sans Text"/>
              </a:rPr>
              <a:t>VNet</a:t>
            </a:r>
            <a:r>
              <a:rPr lang="en-US" b="0" i="0" dirty="0">
                <a:solidFill>
                  <a:srgbClr val="1A1C1E"/>
                </a:solidFill>
                <a:effectLst/>
                <a:latin typeface="Google Sans Text"/>
              </a:rPr>
              <a:t>, and the storage account – are all neatly organized here. Resource Groups are not just folders; they are a fundamental unit of management.</a:t>
            </a:r>
            <a:br>
              <a:rPr lang="en-US" b="0" i="0" dirty="0">
                <a:solidFill>
                  <a:srgbClr val="1A1C1E"/>
                </a:solidFill>
                <a:effectLst/>
                <a:latin typeface="Google Sans Text"/>
              </a:rPr>
            </a:br>
            <a:r>
              <a:rPr lang="en-US" b="0" i="0" dirty="0">
                <a:solidFill>
                  <a:srgbClr val="1A1C1E"/>
                </a:solidFill>
                <a:effectLst/>
                <a:latin typeface="Google Sans Text"/>
              </a:rPr>
              <a:t>You can apply policies and role-based access control (RBAC) at the Resource Group level, and these permissions will be inherited by the resources within. Most importantly for cleanup or decommissioning, deleting a Resource Group deletes all resources it contains. This is incredibly useful for managing the lifecycle of applications or projects.</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r>
              <a:rPr lang="en-US" b="0" i="0" dirty="0">
                <a:solidFill>
                  <a:srgbClr val="1A1C1E"/>
                </a:solidFill>
                <a:effectLst/>
                <a:latin typeface="Google Sans Text"/>
              </a:rPr>
              <a:t> Resource Groups are a cornerstone of good Azure governance.</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Cost Management:</a:t>
            </a:r>
            <a:r>
              <a:rPr lang="en-US" b="0" i="0" dirty="0">
                <a:solidFill>
                  <a:srgbClr val="1A1C1E"/>
                </a:solidFill>
                <a:effectLst/>
                <a:latin typeface="Google Sans Text"/>
              </a:rPr>
              <a:t> Costs can be easily tracked and reported per Resource Group.</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Lifecycle Management:</a:t>
            </a:r>
            <a:r>
              <a:rPr lang="en-US" b="0" i="0" dirty="0">
                <a:solidFill>
                  <a:srgbClr val="1A1C1E"/>
                </a:solidFill>
                <a:effectLst/>
                <a:latin typeface="Google Sans Text"/>
              </a:rPr>
              <a:t> Simplifies deploying, managing, and retiring entire applications or environments.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Access Control:</a:t>
            </a:r>
            <a:r>
              <a:rPr lang="en-US" b="0" i="0" dirty="0">
                <a:solidFill>
                  <a:srgbClr val="1A1C1E"/>
                </a:solidFill>
                <a:effectLst/>
                <a:latin typeface="Google Sans Text"/>
              </a:rPr>
              <a:t> Granular control over who can do what to a set of related resources. Mandate a clear Resource Group strategy in your organization.</a:t>
            </a:r>
          </a:p>
        </p:txBody>
      </p:sp>
      <p:sp>
        <p:nvSpPr>
          <p:cNvPr id="4" name="Slide Number Placeholder 3">
            <a:extLst>
              <a:ext uri="{FF2B5EF4-FFF2-40B4-BE49-F238E27FC236}">
                <a16:creationId xmlns:a16="http://schemas.microsoft.com/office/drawing/2014/main" id="{65AF35A0-249A-9D43-E82F-42F07D7C48BF}"/>
              </a:ext>
            </a:extLst>
          </p:cNvPr>
          <p:cNvSpPr>
            <a:spLocks noGrp="1"/>
          </p:cNvSpPr>
          <p:nvPr>
            <p:ph type="sldNum" sz="quarter" idx="5"/>
          </p:nvPr>
        </p:nvSpPr>
        <p:spPr/>
        <p:txBody>
          <a:bodyPr/>
          <a:lstStyle/>
          <a:p>
            <a:fld id="{DAC03921-7077-42B0-8C81-48C0A93EA22E}" type="slidenum">
              <a:rPr lang="en-US" smtClean="0"/>
              <a:t>26</a:t>
            </a:fld>
            <a:endParaRPr lang="en-US"/>
          </a:p>
        </p:txBody>
      </p:sp>
    </p:spTree>
    <p:extLst>
      <p:ext uri="{BB962C8B-B14F-4D97-AF65-F5344CB8AC3E}">
        <p14:creationId xmlns:p14="http://schemas.microsoft.com/office/powerpoint/2010/main" val="2454063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4B209-064D-9436-4000-BB1CC2EB12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004DE-3E08-3812-CA00-A9E7590D2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7CB37-2111-DFAE-F434-8C87ABBEA625}"/>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While we didn't apply tags during creation to save time, "Tags" are another critical management feature. You can find the "Tags" option in the left navigation for any resource or Resource Group. Tags are simply key-value pairs that you define and apply to your resources. For example, you might tag resources with </a:t>
            </a:r>
            <a:r>
              <a:rPr lang="en-US" b="0" i="0" dirty="0">
                <a:solidFill>
                  <a:srgbClr val="1A1C1E"/>
                </a:solidFill>
                <a:effectLst/>
                <a:latin typeface="DM Mono" panose="020B0509040201040103" pitchFamily="49" charset="0"/>
              </a:rPr>
              <a:t>Environment:Production</a:t>
            </a:r>
            <a:r>
              <a:rPr lang="en-US" b="0" i="0" dirty="0">
                <a:solidFill>
                  <a:srgbClr val="1A1C1E"/>
                </a:solidFill>
                <a:effectLst/>
                <a:latin typeface="Google Sans Text"/>
              </a:rPr>
              <a:t>, </a:t>
            </a:r>
            <a:r>
              <a:rPr lang="en-US" b="0" i="0" dirty="0" err="1">
                <a:solidFill>
                  <a:srgbClr val="1A1C1E"/>
                </a:solidFill>
                <a:effectLst/>
                <a:latin typeface="DM Mono" panose="020B0509040201040103" pitchFamily="49" charset="0"/>
              </a:rPr>
              <a:t>CostCenter:Finance</a:t>
            </a:r>
            <a:r>
              <a:rPr lang="en-US" b="0" i="0" dirty="0">
                <a:solidFill>
                  <a:srgbClr val="1A1C1E"/>
                </a:solidFill>
                <a:effectLst/>
                <a:latin typeface="Google Sans Text"/>
              </a:rPr>
              <a:t>, or </a:t>
            </a:r>
            <a:r>
              <a:rPr lang="en-US" b="0" i="0" dirty="0" err="1">
                <a:solidFill>
                  <a:srgbClr val="1A1C1E"/>
                </a:solidFill>
                <a:effectLst/>
                <a:latin typeface="DM Mono" panose="020B0509040201040103" pitchFamily="49" charset="0"/>
              </a:rPr>
              <a:t>ApplicationName:CRM</a:t>
            </a:r>
            <a:r>
              <a:rPr lang="en-US" b="0" i="0" dirty="0">
                <a:solidFill>
                  <a:srgbClr val="1A1C1E"/>
                </a:solidFill>
                <a:effectLst/>
                <a:latin typeface="Google Sans Text"/>
              </a:rPr>
              <a:t>.</a:t>
            </a:r>
            <a:br>
              <a:rPr lang="en-US" b="0" i="0" dirty="0">
                <a:solidFill>
                  <a:srgbClr val="1A1C1E"/>
                </a:solidFill>
                <a:effectLst/>
                <a:latin typeface="Google Sans Text"/>
              </a:rPr>
            </a:br>
            <a:r>
              <a:rPr lang="en-US" b="0" i="0" dirty="0">
                <a:solidFill>
                  <a:srgbClr val="1A1C1E"/>
                </a:solidFill>
                <a:effectLst/>
                <a:latin typeface="Google Sans Text"/>
              </a:rPr>
              <a:t>These tags then allow you to categorize resources for billing, automate management tasks, or apply specific governance policies. For instance, you could generate a cost report filtered by a specific </a:t>
            </a:r>
            <a:r>
              <a:rPr lang="en-US" b="0" i="0" dirty="0" err="1">
                <a:solidFill>
                  <a:srgbClr val="1A1C1E"/>
                </a:solidFill>
                <a:effectLst/>
                <a:latin typeface="DM Mono" panose="020B0509040201040103" pitchFamily="49" charset="0"/>
              </a:rPr>
              <a:t>CostCenter</a:t>
            </a:r>
            <a:r>
              <a:rPr lang="en-US" b="0" i="0" dirty="0">
                <a:solidFill>
                  <a:srgbClr val="1A1C1E"/>
                </a:solidFill>
                <a:effectLst/>
                <a:latin typeface="Google Sans Text"/>
              </a:rPr>
              <a:t> tag.</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r>
              <a:rPr lang="en-US" b="0" i="0" dirty="0">
                <a:solidFill>
                  <a:srgbClr val="1A1C1E"/>
                </a:solidFill>
                <a:effectLst/>
                <a:latin typeface="Google Sans Text"/>
              </a:rPr>
              <a:t> Tagging is non-negotiable for effective cloud financial operations (FinOps) and governance.</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Cost Allocation:</a:t>
            </a:r>
            <a:r>
              <a:rPr lang="en-US" b="0" i="0" dirty="0">
                <a:solidFill>
                  <a:srgbClr val="1A1C1E"/>
                </a:solidFill>
                <a:effectLst/>
                <a:latin typeface="Google Sans Text"/>
              </a:rPr>
              <a:t> Essential for accurately attributing cloud costs to different departments, projects, or initiatives.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Resource Management:</a:t>
            </a:r>
            <a:r>
              <a:rPr lang="en-US" b="0" i="0" dirty="0">
                <a:solidFill>
                  <a:srgbClr val="1A1C1E"/>
                </a:solidFill>
                <a:effectLst/>
                <a:latin typeface="Google Sans Text"/>
              </a:rPr>
              <a:t> Helps identify resource owners, application affiliations, and operational status.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Policy Enforcement:</a:t>
            </a:r>
            <a:r>
              <a:rPr lang="en-US" b="0" i="0" dirty="0">
                <a:solidFill>
                  <a:srgbClr val="1A1C1E"/>
                </a:solidFill>
                <a:effectLst/>
                <a:latin typeface="Google Sans Text"/>
              </a:rPr>
              <a:t> Azure Policy can enforce tagging standards (e.g., require an </a:t>
            </a:r>
            <a:r>
              <a:rPr lang="en-US" b="0" i="0" dirty="0">
                <a:solidFill>
                  <a:srgbClr val="1A1C1E"/>
                </a:solidFill>
                <a:effectLst/>
                <a:latin typeface="DM Mono" panose="020B0509040201040103" pitchFamily="49" charset="0"/>
              </a:rPr>
              <a:t>Owner</a:t>
            </a:r>
            <a:r>
              <a:rPr lang="en-US" b="0" i="0" dirty="0">
                <a:solidFill>
                  <a:srgbClr val="1A1C1E"/>
                </a:solidFill>
                <a:effectLst/>
                <a:latin typeface="Google Sans Text"/>
              </a:rPr>
              <a:t> tag on all VMs).</a:t>
            </a:r>
            <a:br>
              <a:rPr lang="en-US" b="0" i="0" dirty="0">
                <a:solidFill>
                  <a:srgbClr val="1A1C1E"/>
                </a:solidFill>
                <a:effectLst/>
                <a:latin typeface="Google Sans Text"/>
              </a:rPr>
            </a:br>
            <a:r>
              <a:rPr lang="en-US" b="0" i="0" dirty="0">
                <a:solidFill>
                  <a:srgbClr val="1A1C1E"/>
                </a:solidFill>
                <a:effectLst/>
                <a:latin typeface="Google Sans Text"/>
              </a:rPr>
              <a:t>Establish and enforce a comprehensive tagging strategy early in your cloud adoption journey.</a:t>
            </a:r>
          </a:p>
        </p:txBody>
      </p:sp>
      <p:sp>
        <p:nvSpPr>
          <p:cNvPr id="4" name="Slide Number Placeholder 3">
            <a:extLst>
              <a:ext uri="{FF2B5EF4-FFF2-40B4-BE49-F238E27FC236}">
                <a16:creationId xmlns:a16="http://schemas.microsoft.com/office/drawing/2014/main" id="{A399E19C-C0B1-039B-00C3-D4AC0E681220}"/>
              </a:ext>
            </a:extLst>
          </p:cNvPr>
          <p:cNvSpPr>
            <a:spLocks noGrp="1"/>
          </p:cNvSpPr>
          <p:nvPr>
            <p:ph type="sldNum" sz="quarter" idx="5"/>
          </p:nvPr>
        </p:nvSpPr>
        <p:spPr/>
        <p:txBody>
          <a:bodyPr/>
          <a:lstStyle/>
          <a:p>
            <a:fld id="{DAC03921-7077-42B0-8C81-48C0A93EA22E}" type="slidenum">
              <a:rPr lang="en-US" smtClean="0"/>
              <a:t>27</a:t>
            </a:fld>
            <a:endParaRPr lang="en-US"/>
          </a:p>
        </p:txBody>
      </p:sp>
    </p:spTree>
    <p:extLst>
      <p:ext uri="{BB962C8B-B14F-4D97-AF65-F5344CB8AC3E}">
        <p14:creationId xmlns:p14="http://schemas.microsoft.com/office/powerpoint/2010/main" val="1682353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FDE01-A986-DE5A-75A2-DEA91E1CF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A0E207-683B-B2AC-12E4-CC84A8DCD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5F057-ABFB-CE50-8FA8-034541D9B86A}"/>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While we won't configure a live alert in this brief hands-on session due to time, it's crucial to understand this capability. Azure Monitor allows you to create alerts that proactively notify you when specific conditions are met. For example, you could set an alert to trigger if a VM's CPU utilization exceeds 80% for more than 5 minutes.</a:t>
            </a:r>
            <a:br>
              <a:rPr lang="en-US" b="0" i="0" dirty="0">
                <a:solidFill>
                  <a:srgbClr val="1A1C1E"/>
                </a:solidFill>
                <a:effectLst/>
                <a:latin typeface="Google Sans Text"/>
              </a:rPr>
            </a:br>
            <a:r>
              <a:rPr lang="en-US" b="0" i="0" dirty="0">
                <a:solidFill>
                  <a:srgbClr val="1A1C1E"/>
                </a:solidFill>
                <a:effectLst/>
                <a:latin typeface="Google Sans Text"/>
              </a:rPr>
              <a:t>When an alert fires, it can trigger an "Action Group," which could send an email to administrators, a text message, or even execute an automated script (like an Azure Function) to attempt remediation. You would typically go to Azure Monitor, select "Alerts," and then create a new alert rule, specifying the target resource, the condition to monitor, and the action group.</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r>
              <a:rPr lang="en-US" b="0" i="0" dirty="0">
                <a:solidFill>
                  <a:srgbClr val="1A1C1E"/>
                </a:solidFill>
                <a:effectLst/>
                <a:latin typeface="Google Sans Text"/>
              </a:rPr>
              <a:t> Alerts are vital for maintaining service uptime and performance.</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Proactive Issue Detection:</a:t>
            </a:r>
            <a:r>
              <a:rPr lang="en-US" b="0" i="0" dirty="0">
                <a:solidFill>
                  <a:srgbClr val="1A1C1E"/>
                </a:solidFill>
                <a:effectLst/>
                <a:latin typeface="Google Sans Text"/>
              </a:rPr>
              <a:t> Get notified of problems before your users are significantly impacted.</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Automation:</a:t>
            </a:r>
            <a:r>
              <a:rPr lang="en-US" b="0" i="0" dirty="0">
                <a:solidFill>
                  <a:srgbClr val="1A1C1E"/>
                </a:solidFill>
                <a:effectLst/>
                <a:latin typeface="Google Sans Text"/>
              </a:rPr>
              <a:t> Enables automated responses to common issues, reducing manual intervention.</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SLA Adherence:</a:t>
            </a:r>
            <a:r>
              <a:rPr lang="en-US" b="0" i="0" dirty="0">
                <a:solidFill>
                  <a:srgbClr val="1A1C1E"/>
                </a:solidFill>
                <a:effectLst/>
                <a:latin typeface="Google Sans Text"/>
              </a:rPr>
              <a:t> Helps ensure you're meeting service level agreements.</a:t>
            </a:r>
            <a:br>
              <a:rPr lang="en-US" b="0" i="0" dirty="0">
                <a:solidFill>
                  <a:srgbClr val="1A1C1E"/>
                </a:solidFill>
                <a:effectLst/>
                <a:latin typeface="Google Sans Text"/>
              </a:rPr>
            </a:br>
            <a:r>
              <a:rPr lang="en-US" b="0" i="0" dirty="0">
                <a:solidFill>
                  <a:srgbClr val="1A1C1E"/>
                </a:solidFill>
                <a:effectLst/>
                <a:latin typeface="Google Sans Text"/>
              </a:rPr>
              <a:t>Your operations teams should have a robust alerting strategy covering key performance indicators (KPIs) and critical failure conditions.</a:t>
            </a:r>
          </a:p>
        </p:txBody>
      </p:sp>
      <p:sp>
        <p:nvSpPr>
          <p:cNvPr id="4" name="Slide Number Placeholder 3">
            <a:extLst>
              <a:ext uri="{FF2B5EF4-FFF2-40B4-BE49-F238E27FC236}">
                <a16:creationId xmlns:a16="http://schemas.microsoft.com/office/drawing/2014/main" id="{8490DD0D-01E4-D67D-2F95-A613FB2A6972}"/>
              </a:ext>
            </a:extLst>
          </p:cNvPr>
          <p:cNvSpPr>
            <a:spLocks noGrp="1"/>
          </p:cNvSpPr>
          <p:nvPr>
            <p:ph type="sldNum" sz="quarter" idx="5"/>
          </p:nvPr>
        </p:nvSpPr>
        <p:spPr/>
        <p:txBody>
          <a:bodyPr/>
          <a:lstStyle/>
          <a:p>
            <a:fld id="{DAC03921-7077-42B0-8C81-48C0A93EA22E}" type="slidenum">
              <a:rPr lang="en-US" smtClean="0"/>
              <a:t>28</a:t>
            </a:fld>
            <a:endParaRPr lang="en-US"/>
          </a:p>
        </p:txBody>
      </p:sp>
    </p:spTree>
    <p:extLst>
      <p:ext uri="{BB962C8B-B14F-4D97-AF65-F5344CB8AC3E}">
        <p14:creationId xmlns:p14="http://schemas.microsoft.com/office/powerpoint/2010/main" val="625299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70A88-6D4B-5FC9-B4A1-AAD91279E3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230C51-76DA-3255-F44B-589486C14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82A81-2013-BDD2-2435-0CEB416521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B2B47B-7B10-23C6-1B05-3717B65FD937}"/>
              </a:ext>
            </a:extLst>
          </p:cNvPr>
          <p:cNvSpPr>
            <a:spLocks noGrp="1"/>
          </p:cNvSpPr>
          <p:nvPr>
            <p:ph type="sldNum" sz="quarter" idx="5"/>
          </p:nvPr>
        </p:nvSpPr>
        <p:spPr/>
        <p:txBody>
          <a:bodyPr/>
          <a:lstStyle/>
          <a:p>
            <a:fld id="{DAC03921-7077-42B0-8C81-48C0A93EA22E}" type="slidenum">
              <a:rPr lang="en-US" smtClean="0"/>
              <a:t>29</a:t>
            </a:fld>
            <a:endParaRPr lang="en-US"/>
          </a:p>
        </p:txBody>
      </p:sp>
    </p:spTree>
    <p:extLst>
      <p:ext uri="{BB962C8B-B14F-4D97-AF65-F5344CB8AC3E}">
        <p14:creationId xmlns:p14="http://schemas.microsoft.com/office/powerpoint/2010/main" val="3723120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1CE78-7E7D-9387-D236-BED60C8D8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A7142E-35C4-E5E3-A4CE-31E8A155B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301D5D-3100-79FB-B84A-F26402A7CA91}"/>
              </a:ext>
            </a:extLst>
          </p:cNvPr>
          <p:cNvSpPr>
            <a:spLocks noGrp="1"/>
          </p:cNvSpPr>
          <p:nvPr>
            <p:ph type="body" idx="1"/>
          </p:nvPr>
        </p:nvSpPr>
        <p:spPr/>
        <p:txBody>
          <a:bodyPr/>
          <a:lstStyle/>
          <a:p>
            <a:r>
              <a:rPr lang="en-US" b="0" i="0" dirty="0">
                <a:solidFill>
                  <a:srgbClr val="1A1C1E"/>
                </a:solidFill>
                <a:effectLst/>
                <a:latin typeface="Google Sans Text"/>
              </a:rPr>
              <a:t>By the end of this module, our aim is for you to be comfortable navigating the Azure portal and to have personally deployed and configured some of its most basic yet critical services. This includes creating a Web App, Virtual Machine, setting up a Virtual Network to ensure secure communication, and provisioning a Storage Account for data persistence. We will also touch upon the basics of Azure Monitor to see how you can keep an eye on these resources.</a:t>
            </a:r>
            <a:br>
              <a:rPr lang="en-US" dirty="0"/>
            </a:br>
            <a:r>
              <a:rPr lang="en-US" b="0" i="0" dirty="0">
                <a:solidFill>
                  <a:srgbClr val="1A1C1E"/>
                </a:solidFill>
                <a:effectLst/>
                <a:latin typeface="Google Sans Text"/>
              </a:rPr>
              <a:t>For you as leaders, the key takeaway will be understanding </a:t>
            </a:r>
            <a:r>
              <a:rPr lang="en-US" b="0" i="1" dirty="0">
                <a:solidFill>
                  <a:srgbClr val="1A1C1E"/>
                </a:solidFill>
                <a:effectLst/>
                <a:latin typeface="Google Sans Text"/>
              </a:rPr>
              <a:t>why</a:t>
            </a:r>
            <a:r>
              <a:rPr lang="en-US" b="0" i="0" dirty="0">
                <a:solidFill>
                  <a:srgbClr val="1A1C1E"/>
                </a:solidFill>
                <a:effectLst/>
                <a:latin typeface="Google Sans Text"/>
              </a:rPr>
              <a:t> certain options are chosen during deployment. For instance, selecting a particular VM size has direct cost and performance implications. Understanding network configurations relates directly to your security posture. And knowing how storage is managed is vital for data governance and disaster recovery. This practical understanding will bridge the gap between high-level strategy and operational execution.</a:t>
            </a:r>
            <a:endParaRPr lang="en-US" dirty="0"/>
          </a:p>
        </p:txBody>
      </p:sp>
      <p:sp>
        <p:nvSpPr>
          <p:cNvPr id="4" name="Slide Number Placeholder 3">
            <a:extLst>
              <a:ext uri="{FF2B5EF4-FFF2-40B4-BE49-F238E27FC236}">
                <a16:creationId xmlns:a16="http://schemas.microsoft.com/office/drawing/2014/main" id="{B6765AD9-EB54-A1EA-CC07-02C46B7156AD}"/>
              </a:ext>
            </a:extLst>
          </p:cNvPr>
          <p:cNvSpPr>
            <a:spLocks noGrp="1"/>
          </p:cNvSpPr>
          <p:nvPr>
            <p:ph type="sldNum" sz="quarter" idx="5"/>
          </p:nvPr>
        </p:nvSpPr>
        <p:spPr/>
        <p:txBody>
          <a:bodyPr/>
          <a:lstStyle/>
          <a:p>
            <a:fld id="{DAC03921-7077-42B0-8C81-48C0A93EA22E}" type="slidenum">
              <a:rPr lang="en-US" smtClean="0"/>
              <a:t>3</a:t>
            </a:fld>
            <a:endParaRPr lang="en-US"/>
          </a:p>
        </p:txBody>
      </p:sp>
    </p:spTree>
    <p:extLst>
      <p:ext uri="{BB962C8B-B14F-4D97-AF65-F5344CB8AC3E}">
        <p14:creationId xmlns:p14="http://schemas.microsoft.com/office/powerpoint/2010/main" val="4083448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35621-8030-EFC5-7311-E4EF0D26B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28D97-9B3E-8E82-2F73-39EFB0F457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D86C2-C6D9-484D-D5FB-4D09816E6497}"/>
              </a:ext>
            </a:extLst>
          </p:cNvPr>
          <p:cNvSpPr>
            <a:spLocks noGrp="1"/>
          </p:cNvSpPr>
          <p:nvPr>
            <p:ph type="body" idx="1"/>
          </p:nvPr>
        </p:nvSpPr>
        <p:spPr/>
        <p:txBody>
          <a:bodyPr/>
          <a:lstStyle/>
          <a:p>
            <a:r>
              <a:rPr lang="en-US" b="1" i="0" dirty="0">
                <a:solidFill>
                  <a:srgbClr val="1A1C1E"/>
                </a:solidFill>
                <a:effectLst/>
                <a:latin typeface="Google Sans Text"/>
              </a:rPr>
              <a:t>Correct Answer: B</a:t>
            </a:r>
            <a:br>
              <a:rPr lang="en-US" dirty="0"/>
            </a:br>
            <a:r>
              <a:rPr lang="en-US" b="1" i="0" dirty="0">
                <a:solidFill>
                  <a:srgbClr val="1A1C1E"/>
                </a:solidFill>
                <a:effectLst/>
                <a:latin typeface="Google Sans Text"/>
              </a:rPr>
              <a:t>Rationale for Leaders:</a:t>
            </a:r>
            <a:r>
              <a:rPr lang="en-US" b="0" i="0" dirty="0">
                <a:solidFill>
                  <a:srgbClr val="1A1C1E"/>
                </a:solidFill>
                <a:effectLst/>
                <a:latin typeface="Google Sans Text"/>
              </a:rPr>
              <a:t> Security is paramount. Exposing RDP to the entire internet is a major security vulnerability. A is minor, C is incorrect (RDP is for inbound access), and D is incorrect. Leaders must ensure security best practices are followed.</a:t>
            </a:r>
            <a:endParaRPr lang="en-US" dirty="0"/>
          </a:p>
        </p:txBody>
      </p:sp>
      <p:sp>
        <p:nvSpPr>
          <p:cNvPr id="4" name="Slide Number Placeholder 3">
            <a:extLst>
              <a:ext uri="{FF2B5EF4-FFF2-40B4-BE49-F238E27FC236}">
                <a16:creationId xmlns:a16="http://schemas.microsoft.com/office/drawing/2014/main" id="{25B7C608-BED4-DA2C-45B7-ABACB4FAABF1}"/>
              </a:ext>
            </a:extLst>
          </p:cNvPr>
          <p:cNvSpPr>
            <a:spLocks noGrp="1"/>
          </p:cNvSpPr>
          <p:nvPr>
            <p:ph type="sldNum" sz="quarter" idx="5"/>
          </p:nvPr>
        </p:nvSpPr>
        <p:spPr/>
        <p:txBody>
          <a:bodyPr/>
          <a:lstStyle/>
          <a:p>
            <a:fld id="{DAC03921-7077-42B0-8C81-48C0A93EA22E}" type="slidenum">
              <a:rPr lang="en-US" smtClean="0"/>
              <a:t>30</a:t>
            </a:fld>
            <a:endParaRPr lang="en-US"/>
          </a:p>
        </p:txBody>
      </p:sp>
    </p:spTree>
    <p:extLst>
      <p:ext uri="{BB962C8B-B14F-4D97-AF65-F5344CB8AC3E}">
        <p14:creationId xmlns:p14="http://schemas.microsoft.com/office/powerpoint/2010/main" val="3258199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0BC23-B842-E5F2-1B24-DC17C4578C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ABED2-2021-9AD8-04EC-C51A0540C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235946-771D-D1DB-A06C-C2B70CAB5B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1ED178-DD32-252C-94F2-496419374F66}"/>
              </a:ext>
            </a:extLst>
          </p:cNvPr>
          <p:cNvSpPr>
            <a:spLocks noGrp="1"/>
          </p:cNvSpPr>
          <p:nvPr>
            <p:ph type="sldNum" sz="quarter" idx="5"/>
          </p:nvPr>
        </p:nvSpPr>
        <p:spPr/>
        <p:txBody>
          <a:bodyPr/>
          <a:lstStyle/>
          <a:p>
            <a:fld id="{DAC03921-7077-42B0-8C81-48C0A93EA22E}" type="slidenum">
              <a:rPr lang="en-US" smtClean="0"/>
              <a:t>31</a:t>
            </a:fld>
            <a:endParaRPr lang="en-US"/>
          </a:p>
        </p:txBody>
      </p:sp>
    </p:spTree>
    <p:extLst>
      <p:ext uri="{BB962C8B-B14F-4D97-AF65-F5344CB8AC3E}">
        <p14:creationId xmlns:p14="http://schemas.microsoft.com/office/powerpoint/2010/main" val="1795232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B5426-35E0-AEE1-F8D5-70FF6B1408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1A6FE-C80F-0E53-C12F-CDE476F139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64935-800D-5548-62CA-C671F9FA5FB4}"/>
              </a:ext>
            </a:extLst>
          </p:cNvPr>
          <p:cNvSpPr>
            <a:spLocks noGrp="1"/>
          </p:cNvSpPr>
          <p:nvPr>
            <p:ph type="body" idx="1"/>
          </p:nvPr>
        </p:nvSpPr>
        <p:spPr/>
        <p:txBody>
          <a:bodyPr/>
          <a:lstStyle/>
          <a:p>
            <a:pPr algn="l">
              <a:lnSpc>
                <a:spcPts val="1500"/>
              </a:lnSpc>
              <a:spcAft>
                <a:spcPts val="1350"/>
              </a:spcAft>
              <a:buNone/>
            </a:pPr>
            <a:r>
              <a:rPr lang="en-US" b="1" i="0" dirty="0">
                <a:solidFill>
                  <a:srgbClr val="1A1C1E"/>
                </a:solidFill>
                <a:effectLst/>
                <a:latin typeface="Google Sans Text"/>
              </a:rPr>
              <a:t>Correct Answer: A</a:t>
            </a:r>
            <a:br>
              <a:rPr lang="en-US" b="0" i="0" dirty="0">
                <a:solidFill>
                  <a:srgbClr val="1A1C1E"/>
                </a:solidFill>
                <a:effectLst/>
                <a:latin typeface="Google Sans Text"/>
              </a:rPr>
            </a:br>
            <a:r>
              <a:rPr lang="en-US" b="1" i="0" dirty="0">
                <a:solidFill>
                  <a:srgbClr val="1A1C1E"/>
                </a:solidFill>
                <a:effectLst/>
                <a:latin typeface="Google Sans Text"/>
              </a:rPr>
              <a:t>Rationale for Leaders:</a:t>
            </a:r>
            <a:r>
              <a:rPr lang="en-US" b="0" i="0" dirty="0">
                <a:solidFill>
                  <a:srgbClr val="1A1C1E"/>
                </a:solidFill>
                <a:effectLst/>
                <a:latin typeface="Google Sans Text"/>
              </a:rPr>
              <a:t> FinOps (Cloud Financial Operations) is a key leadership concern. Tagging is essential for understanding and managing cloud costs effectively. A, C, and D are incorrect.</a:t>
            </a:r>
          </a:p>
          <a:p>
            <a:pPr>
              <a:buNone/>
            </a:pPr>
            <a:br>
              <a:rPr lang="en-US" dirty="0"/>
            </a:br>
            <a:endParaRPr lang="en-US" dirty="0"/>
          </a:p>
        </p:txBody>
      </p:sp>
      <p:sp>
        <p:nvSpPr>
          <p:cNvPr id="4" name="Slide Number Placeholder 3">
            <a:extLst>
              <a:ext uri="{FF2B5EF4-FFF2-40B4-BE49-F238E27FC236}">
                <a16:creationId xmlns:a16="http://schemas.microsoft.com/office/drawing/2014/main" id="{E91F2BF1-111C-0205-52F3-736E0ABB7509}"/>
              </a:ext>
            </a:extLst>
          </p:cNvPr>
          <p:cNvSpPr>
            <a:spLocks noGrp="1"/>
          </p:cNvSpPr>
          <p:nvPr>
            <p:ph type="sldNum" sz="quarter" idx="5"/>
          </p:nvPr>
        </p:nvSpPr>
        <p:spPr/>
        <p:txBody>
          <a:bodyPr/>
          <a:lstStyle/>
          <a:p>
            <a:fld id="{DAC03921-7077-42B0-8C81-48C0A93EA22E}" type="slidenum">
              <a:rPr lang="en-US" smtClean="0"/>
              <a:t>32</a:t>
            </a:fld>
            <a:endParaRPr lang="en-US"/>
          </a:p>
        </p:txBody>
      </p:sp>
    </p:spTree>
    <p:extLst>
      <p:ext uri="{BB962C8B-B14F-4D97-AF65-F5344CB8AC3E}">
        <p14:creationId xmlns:p14="http://schemas.microsoft.com/office/powerpoint/2010/main" val="3910636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1A140-748C-0826-076B-581FE1982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F067C-FC38-1F34-5731-548F13C51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63C80E-68B3-6B52-1DD5-B1E148EF16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FFEED2-5360-6E81-C9CA-EE5C20814A91}"/>
              </a:ext>
            </a:extLst>
          </p:cNvPr>
          <p:cNvSpPr>
            <a:spLocks noGrp="1"/>
          </p:cNvSpPr>
          <p:nvPr>
            <p:ph type="sldNum" sz="quarter" idx="5"/>
          </p:nvPr>
        </p:nvSpPr>
        <p:spPr/>
        <p:txBody>
          <a:bodyPr/>
          <a:lstStyle/>
          <a:p>
            <a:fld id="{DAC03921-7077-42B0-8C81-48C0A93EA22E}" type="slidenum">
              <a:rPr lang="en-US" smtClean="0"/>
              <a:t>33</a:t>
            </a:fld>
            <a:endParaRPr lang="en-US"/>
          </a:p>
        </p:txBody>
      </p:sp>
    </p:spTree>
    <p:extLst>
      <p:ext uri="{BB962C8B-B14F-4D97-AF65-F5344CB8AC3E}">
        <p14:creationId xmlns:p14="http://schemas.microsoft.com/office/powerpoint/2010/main" val="2699062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35495-C3BB-56F2-A9FC-FDC72F173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7612C-0C33-C5E2-1A28-BEFD76AAF8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60965E-BFD7-F5C3-DA89-F689CB7139E5}"/>
              </a:ext>
            </a:extLst>
          </p:cNvPr>
          <p:cNvSpPr>
            <a:spLocks noGrp="1"/>
          </p:cNvSpPr>
          <p:nvPr>
            <p:ph type="body" idx="1"/>
          </p:nvPr>
        </p:nvSpPr>
        <p:spPr/>
        <p:txBody>
          <a:bodyPr/>
          <a:lstStyle/>
          <a:p>
            <a:r>
              <a:rPr lang="en-US" b="1" i="0" dirty="0">
                <a:solidFill>
                  <a:srgbClr val="1A1C1E"/>
                </a:solidFill>
                <a:effectLst/>
                <a:latin typeface="Google Sans Text"/>
              </a:rPr>
              <a:t>Correct Answer: B</a:t>
            </a:r>
            <a:br>
              <a:rPr lang="en-US" dirty="0"/>
            </a:br>
            <a:r>
              <a:rPr lang="en-US" b="1" i="0" dirty="0">
                <a:solidFill>
                  <a:srgbClr val="1A1C1E"/>
                </a:solidFill>
                <a:effectLst/>
                <a:latin typeface="Google Sans Text"/>
              </a:rPr>
              <a:t>Rationale for Leaders:</a:t>
            </a:r>
            <a:r>
              <a:rPr lang="en-US" b="0" i="0" dirty="0">
                <a:solidFill>
                  <a:srgbClr val="1A1C1E"/>
                </a:solidFill>
                <a:effectLst/>
                <a:latin typeface="Google Sans Text"/>
              </a:rPr>
              <a:t> Resource Groups are key for lifecycle management. For demos or projects, grouping allows for easy cleanup, which is crucial for cost control and avoiding sprawl. A, C, and D are incorrect descriptions of Resource Group functionality.</a:t>
            </a:r>
            <a:endParaRPr lang="en-US" dirty="0"/>
          </a:p>
        </p:txBody>
      </p:sp>
      <p:sp>
        <p:nvSpPr>
          <p:cNvPr id="4" name="Slide Number Placeholder 3">
            <a:extLst>
              <a:ext uri="{FF2B5EF4-FFF2-40B4-BE49-F238E27FC236}">
                <a16:creationId xmlns:a16="http://schemas.microsoft.com/office/drawing/2014/main" id="{D2B5DD40-148A-7662-F66B-D2CEA79C34C1}"/>
              </a:ext>
            </a:extLst>
          </p:cNvPr>
          <p:cNvSpPr>
            <a:spLocks noGrp="1"/>
          </p:cNvSpPr>
          <p:nvPr>
            <p:ph type="sldNum" sz="quarter" idx="5"/>
          </p:nvPr>
        </p:nvSpPr>
        <p:spPr/>
        <p:txBody>
          <a:bodyPr/>
          <a:lstStyle/>
          <a:p>
            <a:fld id="{DAC03921-7077-42B0-8C81-48C0A93EA22E}" type="slidenum">
              <a:rPr lang="en-US" smtClean="0"/>
              <a:t>34</a:t>
            </a:fld>
            <a:endParaRPr lang="en-US"/>
          </a:p>
        </p:txBody>
      </p:sp>
    </p:spTree>
    <p:extLst>
      <p:ext uri="{BB962C8B-B14F-4D97-AF65-F5344CB8AC3E}">
        <p14:creationId xmlns:p14="http://schemas.microsoft.com/office/powerpoint/2010/main" val="492771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91481-EF15-2CD6-DA7F-C87AF4B73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A27BD-CE29-2D41-1454-D25260DB9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3044E-F063-D0A5-45FD-DDD229BBC2C0}"/>
              </a:ext>
            </a:extLst>
          </p:cNvPr>
          <p:cNvSpPr>
            <a:spLocks noGrp="1"/>
          </p:cNvSpPr>
          <p:nvPr>
            <p:ph type="body" idx="1"/>
          </p:nvPr>
        </p:nvSpPr>
        <p:spPr/>
        <p:txBody>
          <a:bodyPr/>
          <a:lstStyle/>
          <a:p>
            <a:r>
              <a:rPr lang="en-US" dirty="0"/>
              <a:t>Take a few minutes to reflect individually on what you learned today. Write down one key insight and think about how you can apply it in your role. Share your thoughts with a partner, and record your reflection on your personal action plan worksheet.</a:t>
            </a:r>
          </a:p>
        </p:txBody>
      </p:sp>
      <p:sp>
        <p:nvSpPr>
          <p:cNvPr id="4" name="Slide Number Placeholder 3">
            <a:extLst>
              <a:ext uri="{FF2B5EF4-FFF2-40B4-BE49-F238E27FC236}">
                <a16:creationId xmlns:a16="http://schemas.microsoft.com/office/drawing/2014/main" id="{C39EA6D9-620A-E913-4361-D7E0A44754B6}"/>
              </a:ext>
            </a:extLst>
          </p:cNvPr>
          <p:cNvSpPr>
            <a:spLocks noGrp="1"/>
          </p:cNvSpPr>
          <p:nvPr>
            <p:ph type="sldNum" sz="quarter" idx="5"/>
          </p:nvPr>
        </p:nvSpPr>
        <p:spPr/>
        <p:txBody>
          <a:bodyPr/>
          <a:lstStyle/>
          <a:p>
            <a:fld id="{DAC03921-7077-42B0-8C81-48C0A93EA22E}" type="slidenum">
              <a:rPr lang="en-US" smtClean="0"/>
              <a:t>35</a:t>
            </a:fld>
            <a:endParaRPr lang="en-US"/>
          </a:p>
        </p:txBody>
      </p:sp>
    </p:spTree>
    <p:extLst>
      <p:ext uri="{BB962C8B-B14F-4D97-AF65-F5344CB8AC3E}">
        <p14:creationId xmlns:p14="http://schemas.microsoft.com/office/powerpoint/2010/main" val="1141564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30F02-F621-6039-95C6-B0276C765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4501C6-C745-20D7-C377-907376521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9C2023-E6CE-F3E4-1AA8-90521545CA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E0FFD5-A4C0-2B29-1775-41AFB87A8D25}"/>
              </a:ext>
            </a:extLst>
          </p:cNvPr>
          <p:cNvSpPr>
            <a:spLocks noGrp="1"/>
          </p:cNvSpPr>
          <p:nvPr>
            <p:ph type="sldNum" sz="quarter" idx="10"/>
          </p:nvPr>
        </p:nvSpPr>
        <p:spPr/>
        <p:txBody>
          <a:bodyPr/>
          <a:lstStyle/>
          <a:p>
            <a:fld id="{DAC03921-7077-42B0-8C81-48C0A93EA22E}" type="slidenum">
              <a:rPr lang="en-US" smtClean="0"/>
              <a:t>36</a:t>
            </a:fld>
            <a:endParaRPr lang="en-US" dirty="0"/>
          </a:p>
        </p:txBody>
      </p:sp>
    </p:spTree>
    <p:extLst>
      <p:ext uri="{BB962C8B-B14F-4D97-AF65-F5344CB8AC3E}">
        <p14:creationId xmlns:p14="http://schemas.microsoft.com/office/powerpoint/2010/main" val="527331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5241C-25E2-CF91-5C2A-ED17E3124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3F99B-0F69-6978-CB11-476B04B5A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3568D-1167-B499-1DB3-41466A8D14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794811-5062-0935-ACD9-444BD660F4B4}"/>
              </a:ext>
            </a:extLst>
          </p:cNvPr>
          <p:cNvSpPr>
            <a:spLocks noGrp="1"/>
          </p:cNvSpPr>
          <p:nvPr>
            <p:ph type="sldNum" sz="quarter" idx="5"/>
          </p:nvPr>
        </p:nvSpPr>
        <p:spPr/>
        <p:txBody>
          <a:bodyPr/>
          <a:lstStyle/>
          <a:p>
            <a:fld id="{DAC03921-7077-42B0-8C81-48C0A93EA22E}" type="slidenum">
              <a:rPr lang="en-US" smtClean="0"/>
              <a:t>37</a:t>
            </a:fld>
            <a:endParaRPr lang="en-US"/>
          </a:p>
        </p:txBody>
      </p:sp>
    </p:spTree>
    <p:extLst>
      <p:ext uri="{BB962C8B-B14F-4D97-AF65-F5344CB8AC3E}">
        <p14:creationId xmlns:p14="http://schemas.microsoft.com/office/powerpoint/2010/main" val="16649837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C2A71-8E5B-5FD6-B2B4-BB37A27B0F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8D508-D805-5A4F-CE0A-E3B0ECB0F2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C43393-226F-4214-1845-939BB0523E93}"/>
              </a:ext>
            </a:extLst>
          </p:cNvPr>
          <p:cNvSpPr>
            <a:spLocks noGrp="1"/>
          </p:cNvSpPr>
          <p:nvPr>
            <p:ph type="body" idx="1"/>
          </p:nvPr>
        </p:nvSpPr>
        <p:spPr/>
        <p:txBody>
          <a:bodyPr/>
          <a:lstStyle/>
          <a:p>
            <a:endParaRPr lang="en-US" sz="1200" b="0" dirty="0">
              <a:latin typeface="Nirmala UI Semilight" panose="020B0402040204020203" pitchFamily="34" charset="0"/>
              <a:cs typeface="Nirmala UI Semilight" panose="020B0402040204020203" pitchFamily="34" charset="0"/>
            </a:endParaRPr>
          </a:p>
        </p:txBody>
      </p:sp>
      <p:sp>
        <p:nvSpPr>
          <p:cNvPr id="4" name="Slide Number Placeholder 3">
            <a:extLst>
              <a:ext uri="{FF2B5EF4-FFF2-40B4-BE49-F238E27FC236}">
                <a16:creationId xmlns:a16="http://schemas.microsoft.com/office/drawing/2014/main" id="{2877E55F-3916-7FF7-9A0C-2D365FD20DD5}"/>
              </a:ext>
            </a:extLst>
          </p:cNvPr>
          <p:cNvSpPr>
            <a:spLocks noGrp="1"/>
          </p:cNvSpPr>
          <p:nvPr>
            <p:ph type="sldNum" sz="quarter" idx="10"/>
          </p:nvPr>
        </p:nvSpPr>
        <p:spPr/>
        <p:txBody>
          <a:bodyPr/>
          <a:lstStyle/>
          <a:p>
            <a:fld id="{DAC03921-7077-42B0-8C81-48C0A93EA22E}" type="slidenum">
              <a:rPr lang="en-US" smtClean="0"/>
              <a:t>38</a:t>
            </a:fld>
            <a:endParaRPr lang="en-US"/>
          </a:p>
        </p:txBody>
      </p:sp>
    </p:spTree>
    <p:extLst>
      <p:ext uri="{BB962C8B-B14F-4D97-AF65-F5344CB8AC3E}">
        <p14:creationId xmlns:p14="http://schemas.microsoft.com/office/powerpoint/2010/main" val="3147492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Add Document Header</a:t>
            </a:r>
          </a:p>
        </p:txBody>
      </p:sp>
      <p:sp>
        <p:nvSpPr>
          <p:cNvPr id="5" name="Date Placeholder 4"/>
          <p:cNvSpPr>
            <a:spLocks noGrp="1"/>
          </p:cNvSpPr>
          <p:nvPr>
            <p:ph type="dt" idx="11"/>
          </p:nvPr>
        </p:nvSpPr>
        <p:spPr/>
        <p:txBody>
          <a:bodyPr/>
          <a:lstStyle/>
          <a:p>
            <a:pPr>
              <a:defRPr/>
            </a:pPr>
            <a:r>
              <a:rPr lang="en-US"/>
              <a:t>Add Date</a:t>
            </a:r>
          </a:p>
        </p:txBody>
      </p:sp>
      <p:sp>
        <p:nvSpPr>
          <p:cNvPr id="6" name="Slide Number Placeholder 5"/>
          <p:cNvSpPr>
            <a:spLocks noGrp="1"/>
          </p:cNvSpPr>
          <p:nvPr>
            <p:ph type="sldNum" sz="quarter" idx="12"/>
          </p:nvPr>
        </p:nvSpPr>
        <p:spPr/>
        <p:txBody>
          <a:bodyPr/>
          <a:lstStyle/>
          <a:p>
            <a:fld id="{D4DCB82C-5BFC-4945-93FD-FD6C2ACFCD07}" type="slidenum">
              <a:rPr lang="en-US" altLang="en-US"/>
              <a:pPr/>
              <a:t>39</a:t>
            </a:fld>
            <a:endParaRPr lang="en-US" altLang="en-US"/>
          </a:p>
        </p:txBody>
      </p:sp>
      <p:sp>
        <p:nvSpPr>
          <p:cNvPr id="7" name="Footer Placeholder 6"/>
          <p:cNvSpPr>
            <a:spLocks noGrp="1"/>
          </p:cNvSpPr>
          <p:nvPr>
            <p:ph type="ftr" sz="quarter" idx="13"/>
          </p:nvPr>
        </p:nvSpPr>
        <p:spPr/>
        <p:txBody>
          <a:bodyPr/>
          <a:lstStyle/>
          <a:p>
            <a:pPr>
              <a:defRPr/>
            </a:pPr>
            <a:r>
              <a:rPr lang="en-US"/>
              <a:t>© 2016 Solinea, Inc. All rights reserved.</a:t>
            </a:r>
          </a:p>
        </p:txBody>
      </p:sp>
    </p:spTree>
    <p:extLst>
      <p:ext uri="{BB962C8B-B14F-4D97-AF65-F5344CB8AC3E}">
        <p14:creationId xmlns:p14="http://schemas.microsoft.com/office/powerpoint/2010/main" val="329780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53B0B-C914-C9E2-EF99-5C5A572C4D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A762F9-2AB4-1B19-F4FA-192AB6598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4AD8BF-27A3-BFA6-594E-6115D25EA09E}"/>
              </a:ext>
            </a:extLst>
          </p:cNvPr>
          <p:cNvSpPr>
            <a:spLocks noGrp="1"/>
          </p:cNvSpPr>
          <p:nvPr>
            <p:ph type="body" idx="1"/>
          </p:nvPr>
        </p:nvSpPr>
        <p:spPr/>
        <p:txBody>
          <a:bodyPr/>
          <a:lstStyle/>
          <a:p>
            <a:r>
              <a:rPr lang="en-US" b="0" i="0" dirty="0">
                <a:solidFill>
                  <a:srgbClr val="1A1C1E"/>
                </a:solidFill>
                <a:effectLst/>
                <a:latin typeface="Google Sans Text"/>
              </a:rPr>
              <a:t>We'll begin our hands-on journey with Azure Virtual Machines, or VMs. VMs are a cornerstone of Infrastructure as a Service (IaaS). Think of them as computers running in Microsoft's datacenters that you can rent and control. This gives you incredible flexibility to run a wide variety of operating systems and applications, just as you would on physical servers in your own data center, but without the overhead of managing the physical hardware.</a:t>
            </a:r>
            <a:br>
              <a:rPr lang="en-US" dirty="0"/>
            </a:br>
            <a:r>
              <a:rPr lang="en-US" b="0" i="0" dirty="0">
                <a:solidFill>
                  <a:srgbClr val="1A1C1E"/>
                </a:solidFill>
                <a:effectLst/>
                <a:latin typeface="Google Sans Text"/>
              </a:rPr>
              <a:t>As leaders, understanding VMs is fundamental because they often form the backbone of lift-and-shift migrations or provide the compute power for custom applications. Key considerations for you include: how quickly can a new server be provisioned (agility)? How does the choice of VM size impact monthly costs? How do we ensure these VMs are secure and resilient? This exercise will give you a direct feel for these aspects</a:t>
            </a:r>
            <a:endParaRPr lang="en-US" dirty="0"/>
          </a:p>
        </p:txBody>
      </p:sp>
      <p:sp>
        <p:nvSpPr>
          <p:cNvPr id="4" name="Slide Number Placeholder 3">
            <a:extLst>
              <a:ext uri="{FF2B5EF4-FFF2-40B4-BE49-F238E27FC236}">
                <a16:creationId xmlns:a16="http://schemas.microsoft.com/office/drawing/2014/main" id="{A8C074C6-5046-91A5-B263-1458DA8538C4}"/>
              </a:ext>
            </a:extLst>
          </p:cNvPr>
          <p:cNvSpPr>
            <a:spLocks noGrp="1"/>
          </p:cNvSpPr>
          <p:nvPr>
            <p:ph type="sldNum" sz="quarter" idx="5"/>
          </p:nvPr>
        </p:nvSpPr>
        <p:spPr/>
        <p:txBody>
          <a:bodyPr/>
          <a:lstStyle/>
          <a:p>
            <a:fld id="{DAC03921-7077-42B0-8C81-48C0A93EA22E}" type="slidenum">
              <a:rPr lang="en-US" smtClean="0"/>
              <a:t>4</a:t>
            </a:fld>
            <a:endParaRPr lang="en-US"/>
          </a:p>
        </p:txBody>
      </p:sp>
    </p:spTree>
    <p:extLst>
      <p:ext uri="{BB962C8B-B14F-4D97-AF65-F5344CB8AC3E}">
        <p14:creationId xmlns:p14="http://schemas.microsoft.com/office/powerpoint/2010/main" val="2603299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FE6FB-A4CA-ABCC-D8CF-31BD56228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E2D03E-6AE8-2258-0A22-702D90425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25CBF-C8FD-CCF0-9737-17408E983798}"/>
              </a:ext>
            </a:extLst>
          </p:cNvPr>
          <p:cNvSpPr>
            <a:spLocks noGrp="1"/>
          </p:cNvSpPr>
          <p:nvPr>
            <p:ph type="body" idx="1"/>
          </p:nvPr>
        </p:nvSpPr>
        <p:spPr/>
        <p:txBody>
          <a:bodyPr/>
          <a:lstStyle/>
          <a:p>
            <a:r>
              <a:rPr lang="en-US" dirty="0"/>
              <a:t>Begin by forming groups of 4 to 6 participants. Assign roles such as facilitator, note-taker, presenter, analyst, and timekeeper so everyone knows their responsibilities. Document your team’s roles on the worksheet provided here on the slide</a:t>
            </a:r>
          </a:p>
        </p:txBody>
      </p:sp>
      <p:sp>
        <p:nvSpPr>
          <p:cNvPr id="4" name="Slide Number Placeholder 3">
            <a:extLst>
              <a:ext uri="{FF2B5EF4-FFF2-40B4-BE49-F238E27FC236}">
                <a16:creationId xmlns:a16="http://schemas.microsoft.com/office/drawing/2014/main" id="{5919A711-47CB-8ACC-4EFA-9833E48BC30B}"/>
              </a:ext>
            </a:extLst>
          </p:cNvPr>
          <p:cNvSpPr>
            <a:spLocks noGrp="1"/>
          </p:cNvSpPr>
          <p:nvPr>
            <p:ph type="sldNum" sz="quarter" idx="5"/>
          </p:nvPr>
        </p:nvSpPr>
        <p:spPr/>
        <p:txBody>
          <a:bodyPr/>
          <a:lstStyle/>
          <a:p>
            <a:fld id="{DAC03921-7077-42B0-8C81-48C0A93EA22E}" type="slidenum">
              <a:rPr lang="en-US" smtClean="0"/>
              <a:t>5</a:t>
            </a:fld>
            <a:endParaRPr lang="en-US"/>
          </a:p>
        </p:txBody>
      </p:sp>
    </p:spTree>
    <p:extLst>
      <p:ext uri="{BB962C8B-B14F-4D97-AF65-F5344CB8AC3E}">
        <p14:creationId xmlns:p14="http://schemas.microsoft.com/office/powerpoint/2010/main" val="178388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BDB7D-98D4-3BFD-4AB1-DB99C5749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1627E-A63B-2CD8-E86E-A9122206D7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5B6EE8-1D5B-35F2-226C-93CB31B4425C}"/>
              </a:ext>
            </a:extLst>
          </p:cNvPr>
          <p:cNvSpPr>
            <a:spLocks noGrp="1"/>
          </p:cNvSpPr>
          <p:nvPr>
            <p:ph type="body" idx="1"/>
          </p:nvPr>
        </p:nvSpPr>
        <p:spPr/>
        <p:txBody>
          <a:bodyPr/>
          <a:lstStyle/>
          <a:p>
            <a:r>
              <a:rPr lang="en-US" b="0" i="0" dirty="0">
                <a:solidFill>
                  <a:srgbClr val="1A1C1E"/>
                </a:solidFill>
                <a:effectLst/>
                <a:latin typeface="Google Sans Text"/>
              </a:rPr>
              <a:t>Once you're logged in, you'll see the Azure dashboard. The easiest way to find any service is to use the search bar at the top. Go ahead and type "Virtual machines" and then select it from the list of services that appears. This will take you to the Virtual Machines management blade.</a:t>
            </a:r>
          </a:p>
          <a:p>
            <a:br>
              <a:rPr lang="en-US" dirty="0"/>
            </a:br>
            <a:r>
              <a:rPr lang="en-US" b="1" i="0" dirty="0">
                <a:solidFill>
                  <a:srgbClr val="1A1C1E"/>
                </a:solidFill>
                <a:effectLst/>
                <a:latin typeface="Google Sans Text"/>
              </a:rPr>
              <a:t>For Leaders:</a:t>
            </a:r>
            <a:r>
              <a:rPr lang="en-US" b="0" i="0" dirty="0">
                <a:solidFill>
                  <a:srgbClr val="1A1C1E"/>
                </a:solidFill>
                <a:effectLst/>
                <a:latin typeface="Google Sans Text"/>
              </a:rPr>
              <a:t> This demonstrates the user-friendliness and discoverability of services within Azure. For your teams, this means reduced ramp-up time for new engineers. For you, it means that exploring and understanding available services isn't gated by arcane knowledge, but by a fairly intuitive interface. This accessibility can foster innovation as teams can more easily explore new Azure capabilities.</a:t>
            </a:r>
            <a:endParaRPr lang="en-US" dirty="0"/>
          </a:p>
        </p:txBody>
      </p:sp>
      <p:sp>
        <p:nvSpPr>
          <p:cNvPr id="4" name="Slide Number Placeholder 3">
            <a:extLst>
              <a:ext uri="{FF2B5EF4-FFF2-40B4-BE49-F238E27FC236}">
                <a16:creationId xmlns:a16="http://schemas.microsoft.com/office/drawing/2014/main" id="{A8DC57E3-2472-4CB2-7F0A-5F7CF9020DD1}"/>
              </a:ext>
            </a:extLst>
          </p:cNvPr>
          <p:cNvSpPr>
            <a:spLocks noGrp="1"/>
          </p:cNvSpPr>
          <p:nvPr>
            <p:ph type="sldNum" sz="quarter" idx="5"/>
          </p:nvPr>
        </p:nvSpPr>
        <p:spPr/>
        <p:txBody>
          <a:bodyPr/>
          <a:lstStyle/>
          <a:p>
            <a:fld id="{DAC03921-7077-42B0-8C81-48C0A93EA22E}" type="slidenum">
              <a:rPr lang="en-US" smtClean="0"/>
              <a:t>6</a:t>
            </a:fld>
            <a:endParaRPr lang="en-US"/>
          </a:p>
        </p:txBody>
      </p:sp>
    </p:spTree>
    <p:extLst>
      <p:ext uri="{BB962C8B-B14F-4D97-AF65-F5344CB8AC3E}">
        <p14:creationId xmlns:p14="http://schemas.microsoft.com/office/powerpoint/2010/main" val="2605081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7CAA-FED2-B5CA-B6AA-E6A041C12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D199B-D51E-F05C-772C-344578EE6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CB47E-4A05-D5CD-8130-24EB16E6CCA8}"/>
              </a:ext>
            </a:extLst>
          </p:cNvPr>
          <p:cNvSpPr>
            <a:spLocks noGrp="1"/>
          </p:cNvSpPr>
          <p:nvPr>
            <p:ph type="body" idx="1"/>
          </p:nvPr>
        </p:nvSpPr>
        <p:spPr/>
        <p:txBody>
          <a:bodyPr/>
          <a:lstStyle/>
          <a:p>
            <a:pPr algn="l">
              <a:lnSpc>
                <a:spcPts val="1500"/>
              </a:lnSpc>
              <a:spcAft>
                <a:spcPts val="225"/>
              </a:spcAft>
              <a:buFont typeface="Arial" panose="020B0604020202020204" pitchFamily="34" charset="0"/>
              <a:buNone/>
            </a:pPr>
            <a:r>
              <a:rPr lang="en-US" b="0" i="0" dirty="0">
                <a:solidFill>
                  <a:srgbClr val="1A1C1E"/>
                </a:solidFill>
                <a:effectLst/>
                <a:latin typeface="Google Sans Text"/>
              </a:rPr>
              <a:t>Othe Virtual Machines page, you'll see a button, typically labeled "+ Create" or "+ Add". Click this button, and from the dropdown, select "Azure virtual machine". This will launch a multi-tabbed wizard that will guide us through the configuration of our new VM.</a:t>
            </a:r>
          </a:p>
          <a:p>
            <a:pPr algn="l">
              <a:lnSpc>
                <a:spcPts val="1500"/>
              </a:lnSpc>
              <a:spcAft>
                <a:spcPts val="225"/>
              </a:spcAft>
              <a:buFont typeface="Arial" panose="020B0604020202020204" pitchFamily="34" charset="0"/>
              <a:buNone/>
            </a:pPr>
            <a:br>
              <a:rPr lang="en-US" dirty="0"/>
            </a:br>
            <a:r>
              <a:rPr lang="en-US" b="1" i="0" dirty="0">
                <a:solidFill>
                  <a:srgbClr val="1A1C1E"/>
                </a:solidFill>
                <a:effectLst/>
                <a:latin typeface="Google Sans Text"/>
              </a:rPr>
              <a:t>For Leaders:</a:t>
            </a:r>
            <a:r>
              <a:rPr lang="en-US" b="0" i="0" dirty="0">
                <a:solidFill>
                  <a:srgbClr val="1A1C1E"/>
                </a:solidFill>
                <a:effectLst/>
                <a:latin typeface="Google Sans Text"/>
              </a:rPr>
              <a:t> Notice the straightforward process to initiate resource creation. This agility is a core cloud benefit – the ability to provision new infrastructure in minutes, not weeks or months. However, this ease of creation also underscores the need for strong governance and cost management, as unmonitored resources can quickly lead to budget overruns.</a:t>
            </a:r>
          </a:p>
        </p:txBody>
      </p:sp>
      <p:sp>
        <p:nvSpPr>
          <p:cNvPr id="4" name="Slide Number Placeholder 3">
            <a:extLst>
              <a:ext uri="{FF2B5EF4-FFF2-40B4-BE49-F238E27FC236}">
                <a16:creationId xmlns:a16="http://schemas.microsoft.com/office/drawing/2014/main" id="{77AB261B-34FF-134E-C62A-A814BEB5A871}"/>
              </a:ext>
            </a:extLst>
          </p:cNvPr>
          <p:cNvSpPr>
            <a:spLocks noGrp="1"/>
          </p:cNvSpPr>
          <p:nvPr>
            <p:ph type="sldNum" sz="quarter" idx="5"/>
          </p:nvPr>
        </p:nvSpPr>
        <p:spPr/>
        <p:txBody>
          <a:bodyPr/>
          <a:lstStyle/>
          <a:p>
            <a:fld id="{DAC03921-7077-42B0-8C81-48C0A93EA22E}" type="slidenum">
              <a:rPr lang="en-US" smtClean="0"/>
              <a:t>7</a:t>
            </a:fld>
            <a:endParaRPr lang="en-US"/>
          </a:p>
        </p:txBody>
      </p:sp>
    </p:spTree>
    <p:extLst>
      <p:ext uri="{BB962C8B-B14F-4D97-AF65-F5344CB8AC3E}">
        <p14:creationId xmlns:p14="http://schemas.microsoft.com/office/powerpoint/2010/main" val="3694055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70E59-C9D0-61C0-BF22-412DCB39A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0B36CD-A105-CB51-63FA-50B7679F4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A0BCE-AA44-43F4-2C12-D8E6F5E1C963}"/>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On the "Basics" tab, we first define the project and instance details. Your "Subscription" is your billing account with Azure. A "Resource Group" is a fundamental concept in Azure for organizing resources. Think of it as a logical folder. For this demo, let's create a new one: click "Create new" under Resource Group and name it </a:t>
            </a:r>
            <a:r>
              <a:rPr lang="en-US" b="0" i="0" dirty="0" err="1">
                <a:solidFill>
                  <a:srgbClr val="1A1C1E"/>
                </a:solidFill>
                <a:effectLst/>
                <a:latin typeface="DM Mono" panose="020B0509040201040103" pitchFamily="49" charset="0"/>
              </a:rPr>
              <a:t>ExecLead</a:t>
            </a:r>
            <a:r>
              <a:rPr lang="en-US" b="0" i="0" dirty="0">
                <a:solidFill>
                  <a:srgbClr val="1A1C1E"/>
                </a:solidFill>
                <a:effectLst/>
                <a:latin typeface="DM Mono" panose="020B0509040201040103" pitchFamily="49" charset="0"/>
              </a:rPr>
              <a:t>-RG-Demo</a:t>
            </a:r>
            <a:r>
              <a:rPr lang="en-US" b="0" i="0" dirty="0">
                <a:solidFill>
                  <a:srgbClr val="1A1C1E"/>
                </a:solidFill>
                <a:effectLst/>
                <a:latin typeface="Google Sans Text"/>
              </a:rPr>
              <a:t>. Then, give your VM a name, like </a:t>
            </a:r>
            <a:r>
              <a:rPr lang="en-US" b="0" i="0" dirty="0">
                <a:solidFill>
                  <a:srgbClr val="1A1C1E"/>
                </a:solidFill>
                <a:effectLst/>
                <a:latin typeface="DM Mono" panose="020B0509040201040103" pitchFamily="49" charset="0"/>
              </a:rPr>
              <a:t>ExecLead-VM01</a:t>
            </a:r>
            <a:r>
              <a:rPr lang="en-US" b="0" i="0" dirty="0">
                <a:solidFill>
                  <a:srgbClr val="1A1C1E"/>
                </a:solidFill>
                <a:effectLst/>
                <a:latin typeface="Google Sans Text"/>
              </a:rPr>
              <a:t>. Finally, select a "Region." This is the physical Microsoft datacenter location where your VM will run.</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endParaRPr lang="en-US" b="0" i="0" dirty="0">
              <a:solidFill>
                <a:srgbClr val="1A1C1E"/>
              </a:solidFill>
              <a:effectLst/>
              <a:latin typeface="Google Sans Text"/>
            </a:endParaRPr>
          </a:p>
          <a:p>
            <a:pPr algn="l">
              <a:lnSpc>
                <a:spcPts val="1500"/>
              </a:lnSpc>
              <a:spcAft>
                <a:spcPts val="225"/>
              </a:spcAft>
              <a:buFont typeface="Arial" panose="020B0604020202020204" pitchFamily="34" charset="0"/>
              <a:buNone/>
            </a:pPr>
            <a:r>
              <a:rPr lang="en-US" b="1" i="0" dirty="0">
                <a:solidFill>
                  <a:srgbClr val="1A1C1E"/>
                </a:solidFill>
                <a:effectLst/>
                <a:latin typeface="Google Sans Text"/>
              </a:rPr>
              <a:t>Resource Groups:</a:t>
            </a:r>
            <a:r>
              <a:rPr lang="en-US" b="0" i="0" dirty="0">
                <a:solidFill>
                  <a:srgbClr val="1A1C1E"/>
                </a:solidFill>
                <a:effectLst/>
                <a:latin typeface="Google Sans Text"/>
              </a:rPr>
              <a:t> Crucial for cost tracking, management, and applying policies. Insist your teams use them logically (e.g., per project, per environment).</a:t>
            </a:r>
          </a:p>
          <a:p>
            <a:pPr algn="l">
              <a:lnSpc>
                <a:spcPts val="1500"/>
              </a:lnSpc>
              <a:spcAft>
                <a:spcPts val="225"/>
              </a:spcAft>
              <a:buFont typeface="Arial" panose="020B0604020202020204" pitchFamily="34" charset="0"/>
              <a:buNone/>
            </a:pPr>
            <a:r>
              <a:rPr lang="en-US" b="1" i="0" dirty="0">
                <a:solidFill>
                  <a:srgbClr val="1A1C1E"/>
                </a:solidFill>
                <a:effectLst/>
                <a:latin typeface="Google Sans Text"/>
              </a:rPr>
              <a:t>Region:</a:t>
            </a:r>
            <a:r>
              <a:rPr lang="en-US" b="0" i="0" dirty="0">
                <a:solidFill>
                  <a:srgbClr val="1A1C1E"/>
                </a:solidFill>
                <a:effectLst/>
                <a:latin typeface="Google Sans Text"/>
              </a:rPr>
              <a:t> This choice impacts latency for your users, data sovereignty (compliance), service availability, and cost. A strategic decision!</a:t>
            </a:r>
          </a:p>
        </p:txBody>
      </p:sp>
      <p:sp>
        <p:nvSpPr>
          <p:cNvPr id="4" name="Slide Number Placeholder 3">
            <a:extLst>
              <a:ext uri="{FF2B5EF4-FFF2-40B4-BE49-F238E27FC236}">
                <a16:creationId xmlns:a16="http://schemas.microsoft.com/office/drawing/2014/main" id="{B3FC3AF7-D611-45CC-A02F-F5F14B659379}"/>
              </a:ext>
            </a:extLst>
          </p:cNvPr>
          <p:cNvSpPr>
            <a:spLocks noGrp="1"/>
          </p:cNvSpPr>
          <p:nvPr>
            <p:ph type="sldNum" sz="quarter" idx="5"/>
          </p:nvPr>
        </p:nvSpPr>
        <p:spPr/>
        <p:txBody>
          <a:bodyPr/>
          <a:lstStyle/>
          <a:p>
            <a:fld id="{DAC03921-7077-42B0-8C81-48C0A93EA22E}" type="slidenum">
              <a:rPr lang="en-US" smtClean="0"/>
              <a:t>8</a:t>
            </a:fld>
            <a:endParaRPr lang="en-US"/>
          </a:p>
        </p:txBody>
      </p:sp>
    </p:spTree>
    <p:extLst>
      <p:ext uri="{BB962C8B-B14F-4D97-AF65-F5344CB8AC3E}">
        <p14:creationId xmlns:p14="http://schemas.microsoft.com/office/powerpoint/2010/main" val="2868890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6B184-43A4-AFD4-7B1F-EA6202461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CA210-4377-6A9F-A4F8-7553A02F6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5F2D0-7610-8DBE-0922-AE50FE021BAD}"/>
              </a:ext>
            </a:extLst>
          </p:cNvPr>
          <p:cNvSpPr>
            <a:spLocks noGrp="1"/>
          </p:cNvSpPr>
          <p:nvPr>
            <p:ph type="body" idx="1"/>
          </p:nvPr>
        </p:nvSpPr>
        <p:spPr/>
        <p:txBody>
          <a:bodyPr/>
          <a:lstStyle/>
          <a:p>
            <a:pPr algn="l">
              <a:lnSpc>
                <a:spcPts val="1500"/>
              </a:lnSpc>
              <a:spcAft>
                <a:spcPts val="225"/>
              </a:spcAft>
              <a:buNone/>
            </a:pPr>
            <a:r>
              <a:rPr lang="en-US" b="0" i="0" dirty="0">
                <a:solidFill>
                  <a:srgbClr val="1A1C1E"/>
                </a:solidFill>
                <a:effectLst/>
                <a:latin typeface="Google Sans Text"/>
              </a:rPr>
              <a:t>Continuing on the Basics tab: "Availability options" relate to high availability and disaster recovery, which we'll discuss later; for now, the default is fine. For "Image," choose "Windows Server 2019 Datacenter - Gen2." This is our OS. For "Size," click "See all sizes" to understand the options, but for today, a small, cost-effective size like </a:t>
            </a:r>
            <a:r>
              <a:rPr lang="en-US" b="0" i="0" dirty="0">
                <a:solidFill>
                  <a:srgbClr val="1A1C1E"/>
                </a:solidFill>
                <a:effectLst/>
                <a:latin typeface="DM Mono" panose="020B0509040201040103" pitchFamily="49" charset="0"/>
              </a:rPr>
              <a:t>Standard_B1s</a:t>
            </a:r>
            <a:r>
              <a:rPr lang="en-US" b="0" i="0" dirty="0">
                <a:solidFill>
                  <a:srgbClr val="1A1C1E"/>
                </a:solidFill>
                <a:effectLst/>
                <a:latin typeface="Google Sans Text"/>
              </a:rPr>
              <a:t> is sufficient. This choice heavily influences cost and performance. Then, set up an administrator account: username </a:t>
            </a:r>
            <a:r>
              <a:rPr lang="en-US" b="0" i="0" dirty="0" err="1">
                <a:solidFill>
                  <a:srgbClr val="1A1C1E"/>
                </a:solidFill>
                <a:effectLst/>
                <a:latin typeface="DM Mono" panose="020B0509040201040103" pitchFamily="49" charset="0"/>
              </a:rPr>
              <a:t>azureuser</a:t>
            </a:r>
            <a:r>
              <a:rPr lang="en-US" b="0" i="0" dirty="0">
                <a:solidFill>
                  <a:srgbClr val="1A1C1E"/>
                </a:solidFill>
                <a:effectLst/>
                <a:latin typeface="Google Sans Text"/>
              </a:rPr>
              <a:t> and a strong password that you'll remember – we'll need it to log in. Finally, for "Inbound port rules," ensure "RDP (3389)" is allowed so we can connect to our Windows VM.</a:t>
            </a:r>
          </a:p>
          <a:p>
            <a:pPr algn="l">
              <a:lnSpc>
                <a:spcPts val="1500"/>
              </a:lnSpc>
              <a:spcAft>
                <a:spcPts val="225"/>
              </a:spcAft>
              <a:buNone/>
            </a:pPr>
            <a:br>
              <a:rPr lang="en-US" b="0" i="0" dirty="0">
                <a:solidFill>
                  <a:srgbClr val="1A1C1E"/>
                </a:solidFill>
                <a:effectLst/>
                <a:latin typeface="Google Sans Text"/>
              </a:rPr>
            </a:br>
            <a:r>
              <a:rPr lang="en-US" b="1" i="0" dirty="0">
                <a:solidFill>
                  <a:srgbClr val="1A1C1E"/>
                </a:solidFill>
                <a:effectLst/>
                <a:latin typeface="Google Sans Text"/>
              </a:rPr>
              <a:t>For Leaders:</a:t>
            </a:r>
            <a:endParaRPr lang="en-US" b="0" i="0" dirty="0">
              <a:solidFill>
                <a:srgbClr val="1A1C1E"/>
              </a:solidFill>
              <a:effectLst/>
              <a:latin typeface="Google Sans Text"/>
            </a:endParaRP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Image:</a:t>
            </a:r>
            <a:r>
              <a:rPr lang="en-US" b="0" i="0" dirty="0">
                <a:solidFill>
                  <a:srgbClr val="1A1C1E"/>
                </a:solidFill>
                <a:effectLst/>
                <a:latin typeface="Google Sans Text"/>
              </a:rPr>
              <a:t> Choice of OS. Licensing costs can be a factor here (some images include licenses).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Size:</a:t>
            </a:r>
            <a:r>
              <a:rPr lang="en-US" b="0" i="0" dirty="0">
                <a:solidFill>
                  <a:srgbClr val="1A1C1E"/>
                </a:solidFill>
                <a:effectLst/>
                <a:latin typeface="Google Sans Text"/>
              </a:rPr>
              <a:t> One of the biggest cost drivers. Over-provisioning is a common source of wasted cloud spend. Right-sizing is key.</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Admin Account &amp; Ports:</a:t>
            </a:r>
            <a:r>
              <a:rPr lang="en-US" b="0" i="0" dirty="0">
                <a:solidFill>
                  <a:srgbClr val="1A1C1E"/>
                </a:solidFill>
                <a:effectLst/>
                <a:latin typeface="Google Sans Text"/>
              </a:rPr>
              <a:t> Security fundamentals. Strong passwords and principle of least privilege for port access are critical. Allowing RDP from anywhere on the internet is fine for a demo, but a huge security risk in production (should be restricted to specific IPs or use Bastion).</a:t>
            </a:r>
          </a:p>
        </p:txBody>
      </p:sp>
      <p:sp>
        <p:nvSpPr>
          <p:cNvPr id="4" name="Slide Number Placeholder 3">
            <a:extLst>
              <a:ext uri="{FF2B5EF4-FFF2-40B4-BE49-F238E27FC236}">
                <a16:creationId xmlns:a16="http://schemas.microsoft.com/office/drawing/2014/main" id="{67158AC5-963E-0A67-E768-D43FE220F8F3}"/>
              </a:ext>
            </a:extLst>
          </p:cNvPr>
          <p:cNvSpPr>
            <a:spLocks noGrp="1"/>
          </p:cNvSpPr>
          <p:nvPr>
            <p:ph type="sldNum" sz="quarter" idx="5"/>
          </p:nvPr>
        </p:nvSpPr>
        <p:spPr/>
        <p:txBody>
          <a:bodyPr/>
          <a:lstStyle/>
          <a:p>
            <a:fld id="{DAC03921-7077-42B0-8C81-48C0A93EA22E}" type="slidenum">
              <a:rPr lang="en-US" smtClean="0"/>
              <a:t>9</a:t>
            </a:fld>
            <a:endParaRPr lang="en-US"/>
          </a:p>
        </p:txBody>
      </p:sp>
    </p:spTree>
    <p:extLst>
      <p:ext uri="{BB962C8B-B14F-4D97-AF65-F5344CB8AC3E}">
        <p14:creationId xmlns:p14="http://schemas.microsoft.com/office/powerpoint/2010/main" val="3123517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CA"/>
              <a:t>© 2025 by Innovation In Software Corporation 
</a:t>
            </a:r>
            <a:endParaRPr lang="en-US" dirty="0"/>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99624C5-FDF6-4954-B8C3-64918F306FAA}" type="slidenum">
              <a:rPr lang="en-US" smtClean="0"/>
              <a:t>‹#›</a:t>
            </a:fld>
            <a:endParaRPr lang="en-US"/>
          </a:p>
        </p:txBody>
      </p:sp>
    </p:spTree>
    <p:extLst>
      <p:ext uri="{BB962C8B-B14F-4D97-AF65-F5344CB8AC3E}">
        <p14:creationId xmlns:p14="http://schemas.microsoft.com/office/powerpoint/2010/main" val="371539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0" cy="774382"/>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400" b="0" cap="all" spc="100" baseline="0">
                <a:solidFill>
                  <a:srgbClr val="C00000"/>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CA"/>
              <a:t>© 2025 by Innovation In Software Corporation 
</a:t>
            </a:r>
            <a:endParaRPr lang="en-US" dirty="0"/>
          </a:p>
        </p:txBody>
      </p:sp>
      <p:sp>
        <p:nvSpPr>
          <p:cNvPr id="9" name="Slide Number Placeholder 8"/>
          <p:cNvSpPr>
            <a:spLocks noGrp="1"/>
          </p:cNvSpPr>
          <p:nvPr>
            <p:ph type="sldNum" sz="quarter" idx="12"/>
          </p:nvPr>
        </p:nvSpPr>
        <p:spPr/>
        <p:txBody>
          <a:bodyPr/>
          <a:lstStyle/>
          <a:p>
            <a:fld id="{D99624C5-FDF6-4954-B8C3-64918F306FAA}" type="slidenum">
              <a:rPr lang="en-US" smtClean="0"/>
              <a:t>‹#›</a:t>
            </a:fld>
            <a:endParaRPr lang="en-US"/>
          </a:p>
        </p:txBody>
      </p:sp>
      <p:sp>
        <p:nvSpPr>
          <p:cNvPr id="10" name="TextBox 9"/>
          <p:cNvSpPr txBox="1"/>
          <p:nvPr userDrawn="1"/>
        </p:nvSpPr>
        <p:spPr>
          <a:xfrm>
            <a:off x="640939" y="349776"/>
            <a:ext cx="3505319" cy="646331"/>
          </a:xfrm>
          <a:prstGeom prst="rect">
            <a:avLst/>
          </a:prstGeom>
          <a:noFill/>
        </p:spPr>
        <p:txBody>
          <a:bodyPr wrap="none" rtlCol="0">
            <a:spAutoFit/>
          </a:bodyPr>
          <a:lstStyle/>
          <a:p>
            <a:r>
              <a:rPr lang="en-US" sz="3600" b="1" dirty="0">
                <a:solidFill>
                  <a:srgbClr val="C00000"/>
                </a:solidFill>
                <a:latin typeface="Leelawadee UI Semilight" panose="020B0402040204020203" pitchFamily="34" charset="-34"/>
                <a:cs typeface="Leelawadee UI Semilight" panose="020B0402040204020203" pitchFamily="34" charset="-34"/>
              </a:rPr>
              <a:t>CONVERSATION:</a:t>
            </a:r>
            <a:endParaRPr lang="en-US" b="1" dirty="0">
              <a:solidFill>
                <a:srgbClr val="C00000"/>
              </a:solidFill>
              <a:latin typeface="Leelawadee UI Semilight" panose="020B0402040204020203" pitchFamily="34" charset="-34"/>
              <a:cs typeface="Leelawadee UI Semilight" panose="020B0402040204020203" pitchFamily="34" charset="-34"/>
            </a:endParaRPr>
          </a:p>
        </p:txBody>
      </p:sp>
      <p:sp>
        <p:nvSpPr>
          <p:cNvPr id="11" name="Rectangle 10"/>
          <p:cNvSpPr/>
          <p:nvPr userDrawn="1"/>
        </p:nvSpPr>
        <p:spPr>
          <a:xfrm>
            <a:off x="12006470" y="1300130"/>
            <a:ext cx="185530"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rotWithShape="1">
          <a:blip r:embed="rId2"/>
          <a:srcRect l="38542" t="36852" r="56354" b="53518"/>
          <a:stretch/>
        </p:blipFill>
        <p:spPr>
          <a:xfrm>
            <a:off x="555372" y="4791464"/>
            <a:ext cx="592054"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231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CA"/>
              <a:t>© 2025 by Innovation In Software Corporation 
</a:t>
            </a:r>
            <a:endParaRPr lang="en-US" dirty="0"/>
          </a:p>
        </p:txBody>
      </p:sp>
      <p:sp>
        <p:nvSpPr>
          <p:cNvPr id="5" name="Slide Number Placeholder 4"/>
          <p:cNvSpPr>
            <a:spLocks noGrp="1"/>
          </p:cNvSpPr>
          <p:nvPr>
            <p:ph type="sldNum" sz="quarter" idx="12"/>
          </p:nvPr>
        </p:nvSpPr>
        <p:spPr/>
        <p:txBody>
          <a:bodyPr/>
          <a:lstStyle/>
          <a:p>
            <a:fld id="{D99624C5-FDF6-4954-B8C3-64918F306FAA}" type="slidenum">
              <a:rPr lang="en-US" smtClean="0"/>
              <a:t>‹#›</a:t>
            </a:fld>
            <a:endParaRPr lang="en-US"/>
          </a:p>
        </p:txBody>
      </p:sp>
    </p:spTree>
    <p:extLst>
      <p:ext uri="{BB962C8B-B14F-4D97-AF65-F5344CB8AC3E}">
        <p14:creationId xmlns:p14="http://schemas.microsoft.com/office/powerpoint/2010/main" val="2817114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CA"/>
              <a:t>© 2025 by Innovation In Software Corporation 
</a:t>
            </a:r>
            <a:endParaRPr lang="en-US" dirty="0"/>
          </a:p>
        </p:txBody>
      </p:sp>
      <p:sp>
        <p:nvSpPr>
          <p:cNvPr id="4" name="Slide Number Placeholder 3"/>
          <p:cNvSpPr>
            <a:spLocks noGrp="1"/>
          </p:cNvSpPr>
          <p:nvPr>
            <p:ph type="sldNum" sz="quarter" idx="12"/>
          </p:nvPr>
        </p:nvSpPr>
        <p:spPr/>
        <p:txBody>
          <a:bodyPr/>
          <a:lstStyle/>
          <a:p>
            <a:fld id="{D99624C5-FDF6-4954-B8C3-64918F306FAA}" type="slidenum">
              <a:rPr lang="en-US" smtClean="0"/>
              <a:t>‹#›</a:t>
            </a:fld>
            <a:endParaRPr lang="en-US"/>
          </a:p>
        </p:txBody>
      </p:sp>
    </p:spTree>
    <p:extLst>
      <p:ext uri="{BB962C8B-B14F-4D97-AF65-F5344CB8AC3E}">
        <p14:creationId xmlns:p14="http://schemas.microsoft.com/office/powerpoint/2010/main" val="4180616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CA"/>
              <a:t>© 2025 by Innovation In Software Corporation 
</a:t>
            </a:r>
            <a:endParaRPr lang="en-US" dirty="0"/>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08057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0" y="10668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CA"/>
              <a:t>© 2025 by Innovation In Software Corporation 
</a:t>
            </a: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99624C5-FDF6-4954-B8C3-64918F306FAA}"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05489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CA"/>
              <a:t>© 2025 by Innovation In Software Corporation 
</a:t>
            </a:r>
            <a:endParaRPr lang="en-US" dirty="0"/>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a:p>
        </p:txBody>
      </p:sp>
    </p:spTree>
    <p:extLst>
      <p:ext uri="{BB962C8B-B14F-4D97-AF65-F5344CB8AC3E}">
        <p14:creationId xmlns:p14="http://schemas.microsoft.com/office/powerpoint/2010/main" val="2348007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CA"/>
              <a:t>© 2025 by Innovation In Software Corporation 
</a:t>
            </a:r>
            <a:endParaRPr lang="en-US" dirty="0"/>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a:p>
        </p:txBody>
      </p:sp>
    </p:spTree>
    <p:extLst>
      <p:ext uri="{BB962C8B-B14F-4D97-AF65-F5344CB8AC3E}">
        <p14:creationId xmlns:p14="http://schemas.microsoft.com/office/powerpoint/2010/main" val="2317002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660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CA"/>
              <a:t>© 2025 by Innovation In Software Corporation 
</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9" name="Content Placeholder 2"/>
          <p:cNvSpPr>
            <a:spLocks noGrp="1"/>
          </p:cNvSpPr>
          <p:nvPr>
            <p:ph idx="13"/>
          </p:nvPr>
        </p:nvSpPr>
        <p:spPr>
          <a:xfrm>
            <a:off x="0" y="0"/>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9846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p:nvPr>
        </p:nvSpPr>
        <p:spPr>
          <a:xfrm>
            <a:off x="95681" y="87414"/>
            <a:ext cx="7762858" cy="940441"/>
          </a:xfrm>
        </p:spPr>
        <p:txBody>
          <a:bodyPr anchor="ctr">
            <a:normAutofit/>
          </a:bodyPr>
          <a:lstStyle>
            <a:lvl1pPr>
              <a:defRPr sz="4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5"/>
            <a:ext cx="4480560" cy="4458545"/>
          </a:xfrm>
        </p:spPr>
        <p:txBody>
          <a:bodyPr/>
          <a:lstStyle>
            <a:lvl1pPr>
              <a:defRPr sz="1800">
                <a:solidFill>
                  <a:schemeClr val="bg1">
                    <a:lumMod val="85000"/>
                  </a:schemeClr>
                </a:solidFill>
              </a:defRPr>
            </a:lvl1pPr>
            <a:lvl2pPr>
              <a:defRPr sz="1600">
                <a:solidFill>
                  <a:schemeClr val="bg1">
                    <a:lumMod val="85000"/>
                  </a:schemeClr>
                </a:solidFill>
              </a:defRPr>
            </a:lvl2pPr>
            <a:lvl3pPr>
              <a:defRPr sz="1400">
                <a:solidFill>
                  <a:schemeClr val="bg1">
                    <a:lumMod val="85000"/>
                  </a:schemeClr>
                </a:solidFill>
              </a:defRPr>
            </a:lvl3pPr>
            <a:lvl4pPr>
              <a:defRPr sz="1400">
                <a:solidFill>
                  <a:schemeClr val="bg1">
                    <a:lumMod val="85000"/>
                  </a:schemeClr>
                </a:solidFill>
              </a:defRPr>
            </a:lvl4pPr>
            <a:lvl5pPr>
              <a:defRPr sz="1400">
                <a:solidFill>
                  <a:schemeClr val="bg1">
                    <a:lumMod val="85000"/>
                  </a:schemeClr>
                </a:solidFill>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5"/>
            <a:ext cx="4480560" cy="4458545"/>
          </a:xfrm>
          <a:solidFill>
            <a:schemeClr val="bg1"/>
          </a:solidFill>
        </p:spPr>
        <p:txBody>
          <a:bodyPr>
            <a:normAutofit/>
          </a:bodyPr>
          <a:lstStyle>
            <a:lvl1pPr>
              <a:defRPr sz="1400" b="1">
                <a:solidFill>
                  <a:schemeClr val="tx1"/>
                </a:solidFill>
                <a:latin typeface="Courier New" panose="02070309020205020404" pitchFamily="49" charset="0"/>
                <a:cs typeface="Courier New" panose="02070309020205020404" pitchFamily="49" charset="0"/>
              </a:defRPr>
            </a:lvl1pPr>
            <a:lvl2pPr>
              <a:defRPr sz="1200" b="1">
                <a:solidFill>
                  <a:schemeClr val="tx1"/>
                </a:solidFill>
                <a:latin typeface="Courier New" panose="02070309020205020404" pitchFamily="49" charset="0"/>
                <a:cs typeface="Courier New" panose="02070309020205020404" pitchFamily="49" charset="0"/>
              </a:defRPr>
            </a:lvl2pPr>
            <a:lvl3pPr>
              <a:defRPr sz="1100" b="1">
                <a:solidFill>
                  <a:schemeClr val="tx1"/>
                </a:solidFill>
                <a:latin typeface="Courier New" panose="02070309020205020404" pitchFamily="49" charset="0"/>
                <a:cs typeface="Courier New" panose="02070309020205020404" pitchFamily="49" charset="0"/>
              </a:defRPr>
            </a:lvl3pPr>
            <a:lvl4pPr>
              <a:defRPr sz="1100" b="1">
                <a:solidFill>
                  <a:schemeClr val="tx1"/>
                </a:solidFill>
                <a:latin typeface="Courier New" panose="02070309020205020404" pitchFamily="49" charset="0"/>
                <a:cs typeface="Courier New" panose="02070309020205020404" pitchFamily="49" charset="0"/>
              </a:defRPr>
            </a:lvl4pPr>
            <a:lvl5pPr>
              <a:defRPr sz="1100" b="1">
                <a:solidFill>
                  <a:schemeClr val="tx1"/>
                </a:solidFill>
                <a:latin typeface="Courier New" panose="02070309020205020404" pitchFamily="49" charset="0"/>
                <a:cs typeface="Courier New" panose="020703090202050204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5"/>
            <a:ext cx="914400" cy="593725"/>
          </a:xfr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37644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30146" y="158723"/>
            <a:ext cx="10931706" cy="695960"/>
          </a:xfrm>
          <a:prstGeom prst="rect">
            <a:avLst/>
          </a:prstGeom>
        </p:spPr>
        <p:txBody>
          <a:bodyPr wrap="square" lIns="0" tIns="0" rIns="0" bIns="0">
            <a:spAutoFit/>
          </a:bodyPr>
          <a:lstStyle>
            <a:lvl1pPr>
              <a:defRPr sz="4400" b="0" i="0">
                <a:solidFill>
                  <a:schemeClr val="tx1"/>
                </a:solidFill>
              </a:defRPr>
            </a:lvl1pPr>
          </a:lstStyle>
          <a:p>
            <a:r>
              <a:rPr lang="en-US"/>
              <a:t>Click to edit Master title style</a:t>
            </a:r>
            <a:endParaRPr dirty="0"/>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 2025 by Innovation In Software Corporation 
</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03010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2025 by Innovation In Software Corporation 
</a:t>
            </a:r>
            <a:endParaRPr lang="en-US" dirty="0"/>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dirty="0"/>
          </a:p>
        </p:txBody>
      </p:sp>
    </p:spTree>
    <p:extLst>
      <p:ext uri="{BB962C8B-B14F-4D97-AF65-F5344CB8AC3E}">
        <p14:creationId xmlns:p14="http://schemas.microsoft.com/office/powerpoint/2010/main" val="4075222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Header B">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4445552"/>
            <a:ext cx="9144000" cy="1345648"/>
          </a:xfrm>
          <a:prstGeom prst="rect">
            <a:avLst/>
          </a:prstGeom>
        </p:spPr>
        <p:txBody>
          <a:bodyPr lIns="18288" tIns="18288" rIns="18288" bIns="18288" anchor="b">
            <a:normAutofit/>
          </a:bodyPr>
          <a:lstStyle>
            <a:lvl1pPr marL="0" indent="0" algn="l" rtl="0" eaLnBrk="1" fontAlgn="base" hangingPunct="1">
              <a:lnSpc>
                <a:spcPct val="85000"/>
              </a:lnSpc>
              <a:spcBef>
                <a:spcPts val="200"/>
              </a:spcBef>
              <a:spcAft>
                <a:spcPct val="0"/>
              </a:spcAft>
              <a:buClr>
                <a:schemeClr val="accent1"/>
              </a:buClr>
              <a:buSzPct val="90000"/>
              <a:buFont typeface="Wingdings" pitchFamily="2" charset="2"/>
              <a:buNone/>
              <a:defRPr lang="en-US" sz="3200" b="1" dirty="0" smtClean="0">
                <a:solidFill>
                  <a:schemeClr val="accent2"/>
                </a:solidFill>
                <a:effectLst/>
                <a:latin typeface="+mj-lt"/>
                <a:ea typeface="+mj-ea"/>
                <a:cs typeface="Arial"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title</a:t>
            </a:r>
          </a:p>
        </p:txBody>
      </p:sp>
      <p:sp>
        <p:nvSpPr>
          <p:cNvPr id="8" name="Text Placeholder 7"/>
          <p:cNvSpPr>
            <a:spLocks noGrp="1"/>
          </p:cNvSpPr>
          <p:nvPr>
            <p:ph type="body" sz="quarter" idx="10"/>
          </p:nvPr>
        </p:nvSpPr>
        <p:spPr>
          <a:xfrm>
            <a:off x="609600" y="5791200"/>
            <a:ext cx="9144000" cy="838200"/>
          </a:xfrm>
          <a:prstGeom prst="rect">
            <a:avLst/>
          </a:prstGeom>
        </p:spPr>
        <p:txBody>
          <a:bodyPr lIns="18288" tIns="18288" rIns="18288" bIns="18288">
            <a:normAutofit/>
          </a:bodyPr>
          <a:lstStyle>
            <a:lvl1pPr marL="0" indent="0" algn="l">
              <a:buNone/>
              <a:defRPr sz="2000" i="0">
                <a:solidFill>
                  <a:schemeClr val="tx2"/>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A34C4170-713D-D94E-AB6C-265619E54E10}"/>
              </a:ext>
            </a:extLst>
          </p:cNvPr>
          <p:cNvSpPr/>
          <p:nvPr userDrawn="1"/>
        </p:nvSpPr>
        <p:spPr>
          <a:xfrm>
            <a:off x="11990440" y="2702460"/>
            <a:ext cx="218423" cy="41555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Rectangle 4">
            <a:extLst>
              <a:ext uri="{FF2B5EF4-FFF2-40B4-BE49-F238E27FC236}">
                <a16:creationId xmlns:a16="http://schemas.microsoft.com/office/drawing/2014/main" id="{5F561EA2-9589-AE43-AAD1-CC4D320E0C2B}"/>
              </a:ext>
            </a:extLst>
          </p:cNvPr>
          <p:cNvSpPr/>
          <p:nvPr userDrawn="1"/>
        </p:nvSpPr>
        <p:spPr>
          <a:xfrm>
            <a:off x="11990440" y="1"/>
            <a:ext cx="218423" cy="2702856"/>
          </a:xfrm>
          <a:prstGeom prst="rect">
            <a:avLst/>
          </a:prstGeom>
          <a:solidFill>
            <a:srgbClr val="D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a:extLst>
              <a:ext uri="{FF2B5EF4-FFF2-40B4-BE49-F238E27FC236}">
                <a16:creationId xmlns:a16="http://schemas.microsoft.com/office/drawing/2014/main" id="{E6C9A9A0-292A-AA4D-B4EF-4FA2CF840E8C}"/>
              </a:ext>
            </a:extLst>
          </p:cNvPr>
          <p:cNvSpPr txBox="1">
            <a:spLocks/>
          </p:cNvSpPr>
          <p:nvPr userDrawn="1"/>
        </p:nvSpPr>
        <p:spPr>
          <a:xfrm rot="16200000">
            <a:off x="11469837" y="6720605"/>
            <a:ext cx="764207" cy="276999"/>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9624C5-FDF6-4954-B8C3-64918F306FAA}" type="slidenum">
              <a:rPr lang="en-US" b="1" smtClean="0">
                <a:solidFill>
                  <a:srgbClr val="C00000"/>
                </a:solidFill>
              </a:rPr>
              <a:pPr/>
              <a:t>‹#›</a:t>
            </a:fld>
            <a:endParaRPr lang="en-US" b="1" dirty="0">
              <a:solidFill>
                <a:srgbClr val="C00000"/>
              </a:solidFill>
            </a:endParaRPr>
          </a:p>
        </p:txBody>
      </p:sp>
      <p:sp>
        <p:nvSpPr>
          <p:cNvPr id="7" name="Footer Placeholder 12">
            <a:extLst>
              <a:ext uri="{FF2B5EF4-FFF2-40B4-BE49-F238E27FC236}">
                <a16:creationId xmlns:a16="http://schemas.microsoft.com/office/drawing/2014/main" id="{E39E059B-4447-E24C-B339-29B4256C9B96}"/>
              </a:ext>
            </a:extLst>
          </p:cNvPr>
          <p:cNvSpPr>
            <a:spLocks noGrp="1"/>
          </p:cNvSpPr>
          <p:nvPr>
            <p:ph type="ftr" sz="quarter" idx="11"/>
          </p:nvPr>
        </p:nvSpPr>
        <p:spPr>
          <a:xfrm>
            <a:off x="36286" y="6456680"/>
            <a:ext cx="3849914" cy="401320"/>
          </a:xfrm>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Tree>
    <p:extLst>
      <p:ext uri="{BB962C8B-B14F-4D97-AF65-F5344CB8AC3E}">
        <p14:creationId xmlns:p14="http://schemas.microsoft.com/office/powerpoint/2010/main" val="264525598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8" y="152718"/>
            <a:ext cx="6427971" cy="814845"/>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r>
              <a:rPr lang="en-CA"/>
              <a:t>© 2025 by Innovation In Software Corporation 
</a:t>
            </a:r>
            <a:endParaRPr lang="en-US" dirty="0"/>
          </a:p>
        </p:txBody>
      </p:sp>
      <p:sp>
        <p:nvSpPr>
          <p:cNvPr id="5" name="Slide Number Placeholder 4"/>
          <p:cNvSpPr>
            <a:spLocks noGrp="1"/>
          </p:cNvSpPr>
          <p:nvPr>
            <p:ph type="sldNum" sz="quarter" idx="12"/>
          </p:nvPr>
        </p:nvSpPr>
        <p:spPr/>
        <p:txBody>
          <a:bodyPr/>
          <a:lstStyle/>
          <a:p>
            <a:fld id="{D99624C5-FDF6-4954-B8C3-64918F306FAA}" type="slidenum">
              <a:rPr lang="en-US" smtClean="0"/>
              <a:t>‹#›</a:t>
            </a:fld>
            <a:endParaRPr lang="en-US"/>
          </a:p>
        </p:txBody>
      </p:sp>
      <p:sp>
        <p:nvSpPr>
          <p:cNvPr id="6" name="Content Placeholder 2"/>
          <p:cNvSpPr>
            <a:spLocks noGrp="1"/>
          </p:cNvSpPr>
          <p:nvPr>
            <p:ph sz="half" idx="1"/>
          </p:nvPr>
        </p:nvSpPr>
        <p:spPr>
          <a:xfrm>
            <a:off x="6394027" y="1300130"/>
            <a:ext cx="4514978" cy="47226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599" y="331458"/>
            <a:ext cx="1049133" cy="646331"/>
          </a:xfrm>
          <a:prstGeom prst="rect">
            <a:avLst/>
          </a:prstGeom>
          <a:noFill/>
        </p:spPr>
        <p:txBody>
          <a:bodyPr wrap="none" rtlCol="0">
            <a:spAutoFit/>
          </a:bodyPr>
          <a:lstStyle/>
          <a:p>
            <a:r>
              <a:rPr lang="en-US" sz="3600" b="1" dirty="0">
                <a:solidFill>
                  <a:srgbClr val="C00000"/>
                </a:solidFill>
                <a:latin typeface="Leelawadee UI Semilight" panose="020B0402040204020203" pitchFamily="34" charset="-34"/>
                <a:cs typeface="Leelawadee UI Semilight" panose="020B0402040204020203" pitchFamily="34" charset="-34"/>
              </a:rPr>
              <a:t>LAB:</a:t>
            </a:r>
            <a:endParaRPr lang="en-US" b="1" dirty="0">
              <a:solidFill>
                <a:srgbClr val="C00000"/>
              </a:solidFill>
              <a:latin typeface="Leelawadee UI Semilight" panose="020B0402040204020203" pitchFamily="34" charset="-34"/>
              <a:cs typeface="Leelawadee UI Semilight" panose="020B0402040204020203" pitchFamily="34" charset="-34"/>
            </a:endParaRPr>
          </a:p>
        </p:txBody>
      </p:sp>
      <p:sp>
        <p:nvSpPr>
          <p:cNvPr id="8" name="Footer Placeholder 3"/>
          <p:cNvSpPr txBox="1">
            <a:spLocks/>
          </p:cNvSpPr>
          <p:nvPr userDrawn="1"/>
        </p:nvSpPr>
        <p:spPr>
          <a:xfrm>
            <a:off x="6822558" y="6492876"/>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050" b="1" dirty="0"/>
              <a:t>Practice makes perfect.</a:t>
            </a:r>
            <a:endParaRPr lang="en-US" sz="1050" b="1" dirty="0"/>
          </a:p>
        </p:txBody>
      </p:sp>
      <p:sp>
        <p:nvSpPr>
          <p:cNvPr id="9" name="Rectangle 8"/>
          <p:cNvSpPr/>
          <p:nvPr userDrawn="1"/>
        </p:nvSpPr>
        <p:spPr>
          <a:xfrm>
            <a:off x="12006470" y="1300130"/>
            <a:ext cx="185530"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a:srcRect l="38542" t="36852" r="56354" b="53518"/>
          <a:stretch/>
        </p:blipFill>
        <p:spPr>
          <a:xfrm>
            <a:off x="774843"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2" y="1300130"/>
            <a:ext cx="4012234" cy="4722628"/>
          </a:xfrm>
          <a:prstGeom prst="rect">
            <a:avLst/>
          </a:prstGeom>
        </p:spPr>
      </p:pic>
      <p:sp>
        <p:nvSpPr>
          <p:cNvPr id="18" name="Text Placeholder 17"/>
          <p:cNvSpPr>
            <a:spLocks noGrp="1"/>
          </p:cNvSpPr>
          <p:nvPr>
            <p:ph type="body" sz="quarter" idx="13" hasCustomPrompt="1"/>
          </p:nvPr>
        </p:nvSpPr>
        <p:spPr>
          <a:xfrm>
            <a:off x="583496" y="5887647"/>
            <a:ext cx="1168536" cy="249539"/>
          </a:xfrm>
        </p:spPr>
        <p:txBody>
          <a:bodyPr>
            <a:noAutofit/>
          </a:bodyPr>
          <a:lstStyle>
            <a:lvl1pPr>
              <a:defRPr sz="1400">
                <a:solidFill>
                  <a:srgbClr val="FF0000"/>
                </a:solidFill>
                <a:latin typeface="Arial Black (Headings)"/>
              </a:defRPr>
            </a:lvl1pPr>
            <a:lvl2pPr marL="274320" indent="0">
              <a:buNone/>
              <a:defRPr/>
            </a:lvl2pPr>
          </a:lstStyle>
          <a:p>
            <a:pPr lvl="0"/>
            <a:r>
              <a:rPr lang="en-US" dirty="0"/>
              <a:t>MINUTES</a:t>
            </a:r>
          </a:p>
        </p:txBody>
      </p:sp>
      <p:sp>
        <p:nvSpPr>
          <p:cNvPr id="19" name="TextBox 18"/>
          <p:cNvSpPr txBox="1"/>
          <p:nvPr userDrawn="1"/>
        </p:nvSpPr>
        <p:spPr>
          <a:xfrm>
            <a:off x="9853713" y="152718"/>
            <a:ext cx="1913061" cy="523220"/>
          </a:xfrm>
          <a:prstGeom prst="rect">
            <a:avLst/>
          </a:prstGeom>
          <a:noFill/>
          <a:ln w="3175">
            <a:solidFill>
              <a:schemeClr val="tx1"/>
            </a:solidFill>
            <a:prstDash val="dash"/>
          </a:ln>
        </p:spPr>
        <p:txBody>
          <a:bodyPr wrap="square" rtlCol="0">
            <a:spAutoFit/>
          </a:bodyPr>
          <a:lstStyle/>
          <a:p>
            <a:r>
              <a:rPr lang="en-US" sz="1400" dirty="0"/>
              <a:t>LABS AT THE BACK OF THE BOOK</a:t>
            </a:r>
          </a:p>
        </p:txBody>
      </p:sp>
    </p:spTree>
    <p:extLst>
      <p:ext uri="{BB962C8B-B14F-4D97-AF65-F5344CB8AC3E}">
        <p14:creationId xmlns:p14="http://schemas.microsoft.com/office/powerpoint/2010/main" val="298059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D99624C5-FDF6-4954-B8C3-64918F306FAA}" type="slidenum">
              <a:rPr lang="en-US" smtClean="0"/>
              <a:t>‹#›</a:t>
            </a:fld>
            <a:endParaRPr lang="en-US"/>
          </a:p>
        </p:txBody>
      </p:sp>
      <p:sp>
        <p:nvSpPr>
          <p:cNvPr id="9" name="Footer Placeholder 8"/>
          <p:cNvSpPr>
            <a:spLocks noGrp="1"/>
          </p:cNvSpPr>
          <p:nvPr>
            <p:ph type="ftr" sz="quarter" idx="12"/>
          </p:nvPr>
        </p:nvSpPr>
        <p:spPr/>
        <p:txBody>
          <a:bodyPr/>
          <a:lstStyle/>
          <a:p>
            <a:r>
              <a:rPr lang="en-CA"/>
              <a:t>© 2025 by Innovation In Software Corporation 
</a:t>
            </a:r>
            <a:endParaRPr lang="en-US" dirty="0"/>
          </a:p>
        </p:txBody>
      </p:sp>
    </p:spTree>
    <p:extLst>
      <p:ext uri="{BB962C8B-B14F-4D97-AF65-F5344CB8AC3E}">
        <p14:creationId xmlns:p14="http://schemas.microsoft.com/office/powerpoint/2010/main" val="276477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CA"/>
              <a:t>© 2025 by Innovation In Software Corporation 
</a:t>
            </a:r>
            <a:endParaRPr lang="en-US" dirty="0"/>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678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CA"/>
              <a:t>© 2025 by Innovation In Software Corporation 
</a:t>
            </a:r>
            <a:endParaRPr lang="en-US" dirty="0"/>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9493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r>
              <a:rPr lang="en-CA"/>
              <a:t>© 2025 by Innovation In Software Corporation 
</a:t>
            </a:r>
            <a:endParaRPr lang="en-US" dirty="0"/>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6"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3"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8"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5"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997092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CA"/>
              <a:t>© 2025 by Innovation In Software Corporation 
</a:t>
            </a:r>
            <a:endParaRPr lang="en-US" dirty="0"/>
          </a:p>
        </p:txBody>
      </p:sp>
      <p:sp>
        <p:nvSpPr>
          <p:cNvPr id="9" name="Slide Number Placeholder 8"/>
          <p:cNvSpPr>
            <a:spLocks noGrp="1"/>
          </p:cNvSpPr>
          <p:nvPr>
            <p:ph type="sldNum" sz="quarter" idx="12"/>
          </p:nvPr>
        </p:nvSpPr>
        <p:spPr/>
        <p:txBody>
          <a:bodyPr/>
          <a:lstStyle/>
          <a:p>
            <a:fld id="{D99624C5-FDF6-4954-B8C3-64918F306FAA}" type="slidenum">
              <a:rPr lang="en-US" smtClean="0"/>
              <a:t>‹#›</a:t>
            </a:fld>
            <a:endParaRPr lang="en-US"/>
          </a:p>
        </p:txBody>
      </p:sp>
    </p:spTree>
    <p:extLst>
      <p:ext uri="{BB962C8B-B14F-4D97-AF65-F5344CB8AC3E}">
        <p14:creationId xmlns:p14="http://schemas.microsoft.com/office/powerpoint/2010/main" val="22484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0" y="4042913"/>
            <a:ext cx="1991430"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947924" y="240889"/>
            <a:ext cx="7738364" cy="774382"/>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400" b="0" cap="all" spc="100" baseline="0">
                <a:solidFill>
                  <a:srgbClr val="C00000"/>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5 Minutes</a:t>
            </a:r>
          </a:p>
        </p:txBody>
      </p:sp>
      <p:sp>
        <p:nvSpPr>
          <p:cNvPr id="6" name="Content Placeholder 5"/>
          <p:cNvSpPr>
            <a:spLocks noGrp="1"/>
          </p:cNvSpPr>
          <p:nvPr>
            <p:ph sz="quarter" idx="4"/>
          </p:nvPr>
        </p:nvSpPr>
        <p:spPr>
          <a:xfrm>
            <a:off x="640938" y="1401845"/>
            <a:ext cx="10539125" cy="19980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CA"/>
              <a:t>© 2025 by Innovation In Software Corporation 
</a:t>
            </a:r>
            <a:endParaRPr lang="en-US" dirty="0"/>
          </a:p>
        </p:txBody>
      </p:sp>
      <p:sp>
        <p:nvSpPr>
          <p:cNvPr id="9" name="Slide Number Placeholder 8"/>
          <p:cNvSpPr>
            <a:spLocks noGrp="1"/>
          </p:cNvSpPr>
          <p:nvPr>
            <p:ph type="sldNum" sz="quarter" idx="12"/>
          </p:nvPr>
        </p:nvSpPr>
        <p:spPr/>
        <p:txBody>
          <a:bodyPr/>
          <a:lstStyle/>
          <a:p>
            <a:fld id="{D99624C5-FDF6-4954-B8C3-64918F306FAA}" type="slidenum">
              <a:rPr lang="en-US" smtClean="0"/>
              <a:t>‹#›</a:t>
            </a:fld>
            <a:endParaRPr lang="en-US"/>
          </a:p>
        </p:txBody>
      </p:sp>
      <p:sp>
        <p:nvSpPr>
          <p:cNvPr id="10" name="TextBox 9"/>
          <p:cNvSpPr txBox="1"/>
          <p:nvPr userDrawn="1"/>
        </p:nvSpPr>
        <p:spPr>
          <a:xfrm>
            <a:off x="640939" y="349776"/>
            <a:ext cx="2266967" cy="646331"/>
          </a:xfrm>
          <a:prstGeom prst="rect">
            <a:avLst/>
          </a:prstGeom>
          <a:noFill/>
        </p:spPr>
        <p:txBody>
          <a:bodyPr wrap="none" rtlCol="0">
            <a:spAutoFit/>
          </a:bodyPr>
          <a:lstStyle/>
          <a:p>
            <a:r>
              <a:rPr lang="en-US" sz="3600" b="1" dirty="0">
                <a:solidFill>
                  <a:srgbClr val="C00000"/>
                </a:solidFill>
                <a:latin typeface="Leelawadee UI Semilight" panose="020B0402040204020203" pitchFamily="34" charset="-34"/>
                <a:cs typeface="Leelawadee UI Semilight" panose="020B0402040204020203" pitchFamily="34" charset="-34"/>
              </a:rPr>
              <a:t>POP QUIZ:</a:t>
            </a:r>
            <a:endParaRPr lang="en-US" b="1" dirty="0">
              <a:solidFill>
                <a:srgbClr val="C00000"/>
              </a:solidFill>
              <a:latin typeface="Leelawadee UI Semilight" panose="020B0402040204020203" pitchFamily="34" charset="-34"/>
              <a:cs typeface="Leelawadee UI Semilight" panose="020B0402040204020203" pitchFamily="34" charset="-34"/>
            </a:endParaRPr>
          </a:p>
        </p:txBody>
      </p:sp>
      <p:sp>
        <p:nvSpPr>
          <p:cNvPr id="11" name="Rectangle 10"/>
          <p:cNvSpPr/>
          <p:nvPr userDrawn="1"/>
        </p:nvSpPr>
        <p:spPr>
          <a:xfrm>
            <a:off x="12006470" y="1300130"/>
            <a:ext cx="185530"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rotWithShape="1">
          <a:blip r:embed="rId2"/>
          <a:srcRect l="38542" t="36852" r="56354" b="53518"/>
          <a:stretch/>
        </p:blipFill>
        <p:spPr>
          <a:xfrm>
            <a:off x="10572882"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127705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r>
              <a:rPr lang="en-CA"/>
              <a:t>© 2025 by Innovation In Software Corporation 
</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D99624C5-FDF6-4954-B8C3-64918F306FAA}"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1127353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6" r:id="rId3"/>
    <p:sldLayoutId id="2147483667" r:id="rId4"/>
    <p:sldLayoutId id="2147483668" r:id="rId5"/>
    <p:sldLayoutId id="2147483678" r:id="rId6"/>
    <p:sldLayoutId id="2147483679" r:id="rId7"/>
    <p:sldLayoutId id="2147483669" r:id="rId8"/>
    <p:sldLayoutId id="2147483677" r:id="rId9"/>
    <p:sldLayoutId id="2147483680" r:id="rId10"/>
    <p:sldLayoutId id="2147483670" r:id="rId11"/>
    <p:sldLayoutId id="2147483671" r:id="rId12"/>
    <p:sldLayoutId id="2147483672" r:id="rId13"/>
    <p:sldLayoutId id="2147483673" r:id="rId14"/>
    <p:sldLayoutId id="2147483674" r:id="rId15"/>
    <p:sldLayoutId id="2147483675" r:id="rId16"/>
    <p:sldLayoutId id="2147483660" r:id="rId17"/>
    <p:sldLayoutId id="2147483661" r:id="rId18"/>
    <p:sldLayoutId id="2147483682" r:id="rId19"/>
    <p:sldLayoutId id="2147483683" r:id="rId20"/>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B4398-8B3B-BC09-AE8A-1ADE6EB8624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1AD8AA4-ACCE-0219-D873-BEC2EF370DDA}"/>
              </a:ext>
            </a:extLst>
          </p:cNvPr>
          <p:cNvSpPr txBox="1">
            <a:spLocks noGrp="1"/>
          </p:cNvSpPr>
          <p:nvPr>
            <p:ph type="title"/>
          </p:nvPr>
        </p:nvSpPr>
        <p:spPr>
          <a:xfrm>
            <a:off x="499610" y="411143"/>
            <a:ext cx="11771088" cy="505267"/>
          </a:xfrm>
          <a:prstGeom prst="rect">
            <a:avLst/>
          </a:prstGeom>
        </p:spPr>
        <p:txBody>
          <a:bodyPr vert="horz" wrap="square" lIns="0" tIns="12700" rIns="0" bIns="0" rtlCol="0">
            <a:spAutoFit/>
          </a:bodyPr>
          <a:lstStyle/>
          <a:p>
            <a:pPr marL="12700">
              <a:lnSpc>
                <a:spcPct val="100000"/>
              </a:lnSpc>
              <a:spcBef>
                <a:spcPts val="100"/>
              </a:spcBef>
            </a:pPr>
            <a:r>
              <a:rPr lang="en-US" sz="3200" spc="-10" dirty="0">
                <a:latin typeface="Leelawadee UI" panose="020B0502040204020203" pitchFamily="34" charset="-34"/>
                <a:cs typeface="Leelawadee UI" panose="020B0502040204020203" pitchFamily="34" charset="-34"/>
              </a:rPr>
              <a:t>Week 13: azure simulations</a:t>
            </a:r>
            <a:endParaRPr lang="en-US" sz="3200"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04E16C89-5EA3-8897-4C60-C7FAB55D970D}"/>
              </a:ext>
            </a:extLst>
          </p:cNvPr>
          <p:cNvSpPr>
            <a:spLocks noGrp="1"/>
          </p:cNvSpPr>
          <p:nvPr>
            <p:ph type="ftr" sz="quarter" idx="11"/>
          </p:nvPr>
        </p:nvSpPr>
        <p:spPr/>
        <p:txBody>
          <a:bodyPr/>
          <a:lstStyle/>
          <a:p>
            <a:r>
              <a:rPr lang="en-US" sz="1200" dirty="0">
                <a:latin typeface="Nirmala UI Semilight" panose="020B0402040204020203" pitchFamily="34" charset="0"/>
                <a:ea typeface="Nirmala UI Semilight" panose="020B0402040204020203" pitchFamily="34" charset="0"/>
                <a:cs typeface="Nirmala UI Semilight" panose="020B0402040204020203" pitchFamily="34" charset="0"/>
              </a:rPr>
              <a:t>© 2025 by Innovation In Software Corporation 
</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35" name="Slide Number Placeholder 34">
            <a:extLst>
              <a:ext uri="{FF2B5EF4-FFF2-40B4-BE49-F238E27FC236}">
                <a16:creationId xmlns:a16="http://schemas.microsoft.com/office/drawing/2014/main" id="{6E7255AE-902D-934D-B2F5-36FBC7F75A1B}"/>
              </a:ext>
            </a:extLst>
          </p:cNvPr>
          <p:cNvSpPr>
            <a:spLocks noGrp="1"/>
          </p:cNvSpPr>
          <p:nvPr>
            <p:ph type="sldNum" sz="quarter" idx="12"/>
          </p:nvPr>
        </p:nvSpPr>
        <p:spPr/>
        <p:txBody>
          <a:bodyPr/>
          <a:lstStyle/>
          <a:p>
            <a:fld id="{D99624C5-FDF6-4954-B8C3-64918F306FAA}" type="slidenum">
              <a:rPr lang="en-US" smtClean="0">
                <a:latin typeface="Nirmala UI Semilight" panose="020B0402040204020203" pitchFamily="34" charset="0"/>
                <a:ea typeface="Nirmala UI Semilight" panose="020B0402040204020203" pitchFamily="34" charset="0"/>
                <a:cs typeface="Nirmala UI Semilight" panose="020B0402040204020203" pitchFamily="34" charset="0"/>
              </a:rPr>
              <a:t>1</a:t>
            </a:fld>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3" name="Picture 2">
            <a:extLst>
              <a:ext uri="{FF2B5EF4-FFF2-40B4-BE49-F238E27FC236}">
                <a16:creationId xmlns:a16="http://schemas.microsoft.com/office/drawing/2014/main" id="{EDC85C03-797B-5DF1-44B7-9CBEE6CD13B4}"/>
              </a:ext>
            </a:extLst>
          </p:cNvPr>
          <p:cNvPicPr>
            <a:picLocks noChangeAspect="1"/>
          </p:cNvPicPr>
          <p:nvPr/>
        </p:nvPicPr>
        <p:blipFill>
          <a:blip r:embed="rId3"/>
          <a:stretch>
            <a:fillRect/>
          </a:stretch>
        </p:blipFill>
        <p:spPr>
          <a:xfrm>
            <a:off x="0" y="916410"/>
            <a:ext cx="12192000" cy="6096000"/>
          </a:xfrm>
          <a:prstGeom prst="rect">
            <a:avLst/>
          </a:prstGeom>
        </p:spPr>
      </p:pic>
    </p:spTree>
    <p:extLst>
      <p:ext uri="{BB962C8B-B14F-4D97-AF65-F5344CB8AC3E}">
        <p14:creationId xmlns:p14="http://schemas.microsoft.com/office/powerpoint/2010/main" val="882026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BFA16-3582-95EB-39C5-A6356929D35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6F5176E-BC94-02E0-EFD4-C23516CDB5CF}"/>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err="1">
                <a:latin typeface="Leelawadee UI" panose="020B0502040204020203" pitchFamily="34" charset="-34"/>
                <a:cs typeface="Leelawadee UI" panose="020B0502040204020203" pitchFamily="34" charset="-34"/>
              </a:rPr>
              <a:t>Vm</a:t>
            </a:r>
            <a:r>
              <a:rPr lang="en-US" spc="-10" dirty="0">
                <a:latin typeface="Leelawadee UI" panose="020B0502040204020203" pitchFamily="34" charset="-34"/>
                <a:cs typeface="Leelawadee UI" panose="020B0502040204020203" pitchFamily="34" charset="-34"/>
              </a:rPr>
              <a:t> – disks tab</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E9C4ABE5-8A21-ACDD-AD0F-A371716DD656}"/>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86B854BE-DEC1-435D-A52F-882B9983A340}"/>
              </a:ext>
            </a:extLst>
          </p:cNvPr>
          <p:cNvSpPr>
            <a:spLocks noGrp="1"/>
          </p:cNvSpPr>
          <p:nvPr>
            <p:ph type="sldNum" sz="quarter" idx="12"/>
          </p:nvPr>
        </p:nvSpPr>
        <p:spPr/>
        <p:txBody>
          <a:bodyPr/>
          <a:lstStyle/>
          <a:p>
            <a:fld id="{D99624C5-FDF6-4954-B8C3-64918F306FAA}" type="slidenum">
              <a:rPr lang="en-US" smtClean="0"/>
              <a:t>10</a:t>
            </a:fld>
            <a:endParaRPr lang="en-US" dirty="0"/>
          </a:p>
        </p:txBody>
      </p:sp>
      <p:sp>
        <p:nvSpPr>
          <p:cNvPr id="3" name="TextBox 2">
            <a:extLst>
              <a:ext uri="{FF2B5EF4-FFF2-40B4-BE49-F238E27FC236}">
                <a16:creationId xmlns:a16="http://schemas.microsoft.com/office/drawing/2014/main" id="{9714D8A8-3795-AF49-E525-5EF8A1CDEAAD}"/>
              </a:ext>
            </a:extLst>
          </p:cNvPr>
          <p:cNvSpPr txBox="1"/>
          <p:nvPr/>
        </p:nvSpPr>
        <p:spPr>
          <a:xfrm>
            <a:off x="438952" y="1721000"/>
            <a:ext cx="4572000" cy="3416000"/>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OS disk type:</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Select Standard SSD for a balance of cost and performance.</a:t>
            </a:r>
          </a:p>
          <a:p>
            <a:pPr marL="742950" lvl="1" indent="-285750" algn="l">
              <a:lnSpc>
                <a:spcPct val="150000"/>
              </a:lnSpc>
              <a:spcAft>
                <a:spcPts val="225"/>
              </a:spcAft>
              <a:buFont typeface="Wingdings" panose="05000000000000000000" pitchFamily="2" charset="2"/>
              <a:buChar char="§"/>
            </a:pPr>
            <a:r>
              <a:rPr lang="en-US" b="0" i="1"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Options include Standard HDD, Standard SSD, Premium SSD. Affects performance and cost.</a:t>
            </a:r>
          </a:p>
          <a:p>
            <a:pPr marL="285750" indent="-285750" algn="l">
              <a:lnSpc>
                <a:spcPct val="150000"/>
              </a:lnSpc>
              <a:spcAft>
                <a:spcPts val="225"/>
              </a:spcAft>
              <a:buFont typeface="Wingdings" panose="05000000000000000000" pitchFamily="2" charset="2"/>
              <a:buChar char="§"/>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Leave other settings as default for this demo.</a:t>
            </a:r>
          </a:p>
        </p:txBody>
      </p:sp>
      <p:pic>
        <p:nvPicPr>
          <p:cNvPr id="5" name="Picture 4">
            <a:extLst>
              <a:ext uri="{FF2B5EF4-FFF2-40B4-BE49-F238E27FC236}">
                <a16:creationId xmlns:a16="http://schemas.microsoft.com/office/drawing/2014/main" id="{B120AC57-D433-2498-D1B5-FCFF70EED919}"/>
              </a:ext>
            </a:extLst>
          </p:cNvPr>
          <p:cNvPicPr>
            <a:picLocks noChangeAspect="1"/>
          </p:cNvPicPr>
          <p:nvPr/>
        </p:nvPicPr>
        <p:blipFill>
          <a:blip r:embed="rId3"/>
          <a:stretch>
            <a:fillRect/>
          </a:stretch>
        </p:blipFill>
        <p:spPr>
          <a:xfrm>
            <a:off x="5405601" y="206119"/>
            <a:ext cx="5982535" cy="6477904"/>
          </a:xfrm>
          <a:prstGeom prst="rect">
            <a:avLst/>
          </a:prstGeom>
        </p:spPr>
      </p:pic>
    </p:spTree>
    <p:extLst>
      <p:ext uri="{BB962C8B-B14F-4D97-AF65-F5344CB8AC3E}">
        <p14:creationId xmlns:p14="http://schemas.microsoft.com/office/powerpoint/2010/main" val="2251839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2D31-317C-E67B-4242-D2795998B0D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1B2FF7-D1AE-D502-BAF1-554740376053}"/>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err="1">
                <a:latin typeface="Leelawadee UI" panose="020B0502040204020203" pitchFamily="34" charset="-34"/>
                <a:cs typeface="Leelawadee UI" panose="020B0502040204020203" pitchFamily="34" charset="-34"/>
              </a:rPr>
              <a:t>Vm</a:t>
            </a:r>
            <a:r>
              <a:rPr lang="en-US" spc="-10" dirty="0">
                <a:latin typeface="Leelawadee UI" panose="020B0502040204020203" pitchFamily="34" charset="-34"/>
                <a:cs typeface="Leelawadee UI" panose="020B0502040204020203" pitchFamily="34" charset="-34"/>
              </a:rPr>
              <a:t> – networking tab</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8C1049A7-2548-4678-F428-31C9F7C8D8EC}"/>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0F9AFAC6-6FF2-AEB4-4262-4F05424515FD}"/>
              </a:ext>
            </a:extLst>
          </p:cNvPr>
          <p:cNvSpPr>
            <a:spLocks noGrp="1"/>
          </p:cNvSpPr>
          <p:nvPr>
            <p:ph type="sldNum" sz="quarter" idx="12"/>
          </p:nvPr>
        </p:nvSpPr>
        <p:spPr/>
        <p:txBody>
          <a:bodyPr/>
          <a:lstStyle/>
          <a:p>
            <a:fld id="{D99624C5-FDF6-4954-B8C3-64918F306FAA}" type="slidenum">
              <a:rPr lang="en-US" smtClean="0"/>
              <a:t>11</a:t>
            </a:fld>
            <a:endParaRPr lang="en-US" dirty="0"/>
          </a:p>
        </p:txBody>
      </p:sp>
      <p:sp>
        <p:nvSpPr>
          <p:cNvPr id="3" name="TextBox 2">
            <a:extLst>
              <a:ext uri="{FF2B5EF4-FFF2-40B4-BE49-F238E27FC236}">
                <a16:creationId xmlns:a16="http://schemas.microsoft.com/office/drawing/2014/main" id="{06FF4FCB-FCB9-4791-3FD7-333E553B9695}"/>
              </a:ext>
            </a:extLst>
          </p:cNvPr>
          <p:cNvSpPr txBox="1"/>
          <p:nvPr/>
        </p:nvSpPr>
        <p:spPr>
          <a:xfrm>
            <a:off x="420912" y="1286285"/>
            <a:ext cx="4572000" cy="5129289"/>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Virtual network: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 new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VNet</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will be created by default based on your resource group name (e.g.,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ExecLead</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-RG-Demo-</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vnet</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This is fine for the demo.</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Subnet: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 default subnet will also be created.</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Public IP: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 new Public IP will be created. This allows connection from the internet.</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NIC network security group: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Basic.</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Public inbound ports: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Confirm "Allow selected ports" is chosen and "RDP (3389)" is checked.</a:t>
            </a:r>
          </a:p>
        </p:txBody>
      </p:sp>
      <p:pic>
        <p:nvPicPr>
          <p:cNvPr id="6" name="Picture 5">
            <a:extLst>
              <a:ext uri="{FF2B5EF4-FFF2-40B4-BE49-F238E27FC236}">
                <a16:creationId xmlns:a16="http://schemas.microsoft.com/office/drawing/2014/main" id="{EB56223B-F3C8-5BC8-E3CE-D2C447BD78F1}"/>
              </a:ext>
            </a:extLst>
          </p:cNvPr>
          <p:cNvPicPr>
            <a:picLocks noChangeAspect="1"/>
          </p:cNvPicPr>
          <p:nvPr/>
        </p:nvPicPr>
        <p:blipFill>
          <a:blip r:embed="rId3"/>
          <a:stretch>
            <a:fillRect/>
          </a:stretch>
        </p:blipFill>
        <p:spPr>
          <a:xfrm>
            <a:off x="5962594" y="540083"/>
            <a:ext cx="5007456" cy="5777834"/>
          </a:xfrm>
          <a:prstGeom prst="rect">
            <a:avLst/>
          </a:prstGeom>
        </p:spPr>
      </p:pic>
    </p:spTree>
    <p:extLst>
      <p:ext uri="{BB962C8B-B14F-4D97-AF65-F5344CB8AC3E}">
        <p14:creationId xmlns:p14="http://schemas.microsoft.com/office/powerpoint/2010/main" val="4243983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71654-C3CF-9659-E683-CCA2FF5CEE8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368F428-C77A-FDA3-A432-B975DE5D4B5C}"/>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err="1">
                <a:latin typeface="Leelawadee UI" panose="020B0502040204020203" pitchFamily="34" charset="-34"/>
                <a:cs typeface="Leelawadee UI" panose="020B0502040204020203" pitchFamily="34" charset="-34"/>
              </a:rPr>
              <a:t>Vm</a:t>
            </a:r>
            <a:r>
              <a:rPr lang="en-US" spc="-10" dirty="0">
                <a:latin typeface="Leelawadee UI" panose="020B0502040204020203" pitchFamily="34" charset="-34"/>
                <a:cs typeface="Leelawadee UI" panose="020B0502040204020203" pitchFamily="34" charset="-34"/>
              </a:rPr>
              <a:t> – review + create</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F079C9C3-A7FB-39E5-96BF-3CCE3C5C9316}"/>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96C6072A-273F-A787-C6DF-845FE1E622A7}"/>
              </a:ext>
            </a:extLst>
          </p:cNvPr>
          <p:cNvSpPr>
            <a:spLocks noGrp="1"/>
          </p:cNvSpPr>
          <p:nvPr>
            <p:ph type="sldNum" sz="quarter" idx="12"/>
          </p:nvPr>
        </p:nvSpPr>
        <p:spPr/>
        <p:txBody>
          <a:bodyPr/>
          <a:lstStyle/>
          <a:p>
            <a:fld id="{D99624C5-FDF6-4954-B8C3-64918F306FAA}" type="slidenum">
              <a:rPr lang="en-US" smtClean="0"/>
              <a:t>12</a:t>
            </a:fld>
            <a:endParaRPr lang="en-US" dirty="0"/>
          </a:p>
        </p:txBody>
      </p:sp>
      <p:sp>
        <p:nvSpPr>
          <p:cNvPr id="3" name="TextBox 2">
            <a:extLst>
              <a:ext uri="{FF2B5EF4-FFF2-40B4-BE49-F238E27FC236}">
                <a16:creationId xmlns:a16="http://schemas.microsoft.com/office/drawing/2014/main" id="{5C44D196-55BB-21CC-41E4-61382C419D01}"/>
              </a:ext>
            </a:extLst>
          </p:cNvPr>
          <p:cNvSpPr txBox="1"/>
          <p:nvPr/>
        </p:nvSpPr>
        <p:spPr>
          <a:xfrm>
            <a:off x="870618" y="2007887"/>
            <a:ext cx="4572000" cy="2559355"/>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Review Settings: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Azure will validate your configuration. If it passes, you'll see "Validation passed". Review the summary to ensure settings are as expected.</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Create: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the "Create" button at the bottom.</a:t>
            </a:r>
          </a:p>
        </p:txBody>
      </p:sp>
      <p:pic>
        <p:nvPicPr>
          <p:cNvPr id="5" name="Picture 4">
            <a:extLst>
              <a:ext uri="{FF2B5EF4-FFF2-40B4-BE49-F238E27FC236}">
                <a16:creationId xmlns:a16="http://schemas.microsoft.com/office/drawing/2014/main" id="{04C664B8-B3C7-DB95-DEFD-3BC4AA1564B5}"/>
              </a:ext>
            </a:extLst>
          </p:cNvPr>
          <p:cNvPicPr>
            <a:picLocks noChangeAspect="1"/>
          </p:cNvPicPr>
          <p:nvPr/>
        </p:nvPicPr>
        <p:blipFill>
          <a:blip r:embed="rId3"/>
          <a:stretch>
            <a:fillRect/>
          </a:stretch>
        </p:blipFill>
        <p:spPr>
          <a:xfrm>
            <a:off x="6306456" y="245036"/>
            <a:ext cx="5228592" cy="6085059"/>
          </a:xfrm>
          <a:prstGeom prst="rect">
            <a:avLst/>
          </a:prstGeom>
        </p:spPr>
      </p:pic>
    </p:spTree>
    <p:extLst>
      <p:ext uri="{BB962C8B-B14F-4D97-AF65-F5344CB8AC3E}">
        <p14:creationId xmlns:p14="http://schemas.microsoft.com/office/powerpoint/2010/main" val="652504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A49A0-65E2-928B-CF30-FB4990BEDE2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2DFCD43-DA0E-C1A2-C509-A74C53DECD81}"/>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err="1">
                <a:latin typeface="Leelawadee UI" panose="020B0502040204020203" pitchFamily="34" charset="-34"/>
                <a:cs typeface="Leelawadee UI" panose="020B0502040204020203" pitchFamily="34" charset="-34"/>
              </a:rPr>
              <a:t>Vm</a:t>
            </a:r>
            <a:r>
              <a:rPr lang="en-US" spc="-10" dirty="0">
                <a:latin typeface="Leelawadee UI" panose="020B0502040204020203" pitchFamily="34" charset="-34"/>
                <a:cs typeface="Leelawadee UI" panose="020B0502040204020203" pitchFamily="34" charset="-34"/>
              </a:rPr>
              <a:t> – deployment &amp; connection</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758F3A4A-13E1-E3A0-B61A-4E86A4520499}"/>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FDDAD43A-3552-01A2-8C86-EE3002DD771D}"/>
              </a:ext>
            </a:extLst>
          </p:cNvPr>
          <p:cNvSpPr>
            <a:spLocks noGrp="1"/>
          </p:cNvSpPr>
          <p:nvPr>
            <p:ph type="sldNum" sz="quarter" idx="12"/>
          </p:nvPr>
        </p:nvSpPr>
        <p:spPr/>
        <p:txBody>
          <a:bodyPr/>
          <a:lstStyle/>
          <a:p>
            <a:fld id="{D99624C5-FDF6-4954-B8C3-64918F306FAA}" type="slidenum">
              <a:rPr lang="en-US" smtClean="0"/>
              <a:t>13</a:t>
            </a:fld>
            <a:endParaRPr lang="en-US" dirty="0"/>
          </a:p>
        </p:txBody>
      </p:sp>
      <p:sp>
        <p:nvSpPr>
          <p:cNvPr id="3" name="TextBox 2">
            <a:extLst>
              <a:ext uri="{FF2B5EF4-FFF2-40B4-BE49-F238E27FC236}">
                <a16:creationId xmlns:a16="http://schemas.microsoft.com/office/drawing/2014/main" id="{D2A6B2BD-54CC-0531-9A3A-AAD7BFABD2D1}"/>
              </a:ext>
            </a:extLst>
          </p:cNvPr>
          <p:cNvSpPr txBox="1"/>
          <p:nvPr/>
        </p:nvSpPr>
        <p:spPr>
          <a:xfrm>
            <a:off x="287718" y="1107093"/>
            <a:ext cx="5032529" cy="4713791"/>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Monitor Deployment: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You'll be taken to a deployment screen. Wait for it to complete ("Your deployment is complete").</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Go to Resource: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"Go to resource".</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Connect: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On the VM's "Overview" page, click "Connect" and select "RDP".</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Download RDP File: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Download the RDP file.</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Open RDP File: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Run the downloaded file, click "Connect", and enter the administrator credentials you created (e.g.,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azureuser</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and P@$$wOrd12345!).</a:t>
            </a:r>
          </a:p>
        </p:txBody>
      </p:sp>
      <p:pic>
        <p:nvPicPr>
          <p:cNvPr id="6" name="Picture 5">
            <a:extLst>
              <a:ext uri="{FF2B5EF4-FFF2-40B4-BE49-F238E27FC236}">
                <a16:creationId xmlns:a16="http://schemas.microsoft.com/office/drawing/2014/main" id="{9A5F8DBD-3B51-ACD0-2C55-A0A898807F19}"/>
              </a:ext>
            </a:extLst>
          </p:cNvPr>
          <p:cNvPicPr>
            <a:picLocks noChangeAspect="1"/>
          </p:cNvPicPr>
          <p:nvPr/>
        </p:nvPicPr>
        <p:blipFill>
          <a:blip r:embed="rId3"/>
          <a:stretch>
            <a:fillRect/>
          </a:stretch>
        </p:blipFill>
        <p:spPr>
          <a:xfrm>
            <a:off x="5563664" y="1107093"/>
            <a:ext cx="6283320" cy="5043914"/>
          </a:xfrm>
          <a:prstGeom prst="rect">
            <a:avLst/>
          </a:prstGeom>
        </p:spPr>
      </p:pic>
    </p:spTree>
    <p:extLst>
      <p:ext uri="{BB962C8B-B14F-4D97-AF65-F5344CB8AC3E}">
        <p14:creationId xmlns:p14="http://schemas.microsoft.com/office/powerpoint/2010/main" val="187327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FEAA8-F5B4-D609-B155-217F930774C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29A3131-8835-E25D-F375-98F5E2739072}"/>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Azure virtual networks (</a:t>
            </a:r>
            <a:r>
              <a:rPr lang="en-US" spc="-10" dirty="0" err="1">
                <a:latin typeface="Leelawadee UI" panose="020B0502040204020203" pitchFamily="34" charset="-34"/>
                <a:cs typeface="Leelawadee UI" panose="020B0502040204020203" pitchFamily="34" charset="-34"/>
              </a:rPr>
              <a:t>vnets</a:t>
            </a:r>
            <a:r>
              <a:rPr lang="en-US" spc="-10" dirty="0">
                <a:latin typeface="Leelawadee UI" panose="020B0502040204020203" pitchFamily="34" charset="-34"/>
                <a:cs typeface="Leelawadee UI" panose="020B0502040204020203" pitchFamily="34" charset="-34"/>
              </a:rPr>
              <a:t>)</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40E06CC7-BEB6-2C24-5FDB-7E92549DB087}"/>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FD8B4480-A136-F1CD-B720-4D4F953875E9}"/>
              </a:ext>
            </a:extLst>
          </p:cNvPr>
          <p:cNvSpPr>
            <a:spLocks noGrp="1"/>
          </p:cNvSpPr>
          <p:nvPr>
            <p:ph type="sldNum" sz="quarter" idx="12"/>
          </p:nvPr>
        </p:nvSpPr>
        <p:spPr/>
        <p:txBody>
          <a:bodyPr/>
          <a:lstStyle/>
          <a:p>
            <a:fld id="{D99624C5-FDF6-4954-B8C3-64918F306FAA}" type="slidenum">
              <a:rPr lang="en-US" smtClean="0"/>
              <a:t>14</a:t>
            </a:fld>
            <a:endParaRPr lang="en-US" dirty="0"/>
          </a:p>
        </p:txBody>
      </p:sp>
      <p:sp>
        <p:nvSpPr>
          <p:cNvPr id="3" name="TextBox 2">
            <a:extLst>
              <a:ext uri="{FF2B5EF4-FFF2-40B4-BE49-F238E27FC236}">
                <a16:creationId xmlns:a16="http://schemas.microsoft.com/office/drawing/2014/main" id="{818E626E-C2B8-462C-4043-5E73A2BFC854}"/>
              </a:ext>
            </a:extLst>
          </p:cNvPr>
          <p:cNvSpPr txBox="1"/>
          <p:nvPr/>
        </p:nvSpPr>
        <p:spPr>
          <a:xfrm>
            <a:off x="5968425" y="1708175"/>
            <a:ext cx="5032529" cy="3441648"/>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Your private network in Azure.</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Enables Azure resources to securely communicate with each other, the internet, and on-premises networks.</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Provides isolation, segmentation (subnets), routing, and filtering (NSGs).</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Fundamental for network architecture and security.</a:t>
            </a:r>
          </a:p>
        </p:txBody>
      </p:sp>
      <p:pic>
        <p:nvPicPr>
          <p:cNvPr id="2050" name="Picture 2" descr="Virtual Network Pricing | Microsoft Azure">
            <a:extLst>
              <a:ext uri="{FF2B5EF4-FFF2-40B4-BE49-F238E27FC236}">
                <a16:creationId xmlns:a16="http://schemas.microsoft.com/office/drawing/2014/main" id="{632C42CE-A9C6-0418-72DC-379C74438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05" y="2242317"/>
            <a:ext cx="4520695" cy="237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889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AA1D3-5E32-01DF-820A-A8F4C139B27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E5C8336-9D00-DA0F-C587-9445C77530C9}"/>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Finding the </a:t>
            </a:r>
            <a:r>
              <a:rPr lang="en-US" spc="-10" dirty="0" err="1">
                <a:latin typeface="Leelawadee UI" panose="020B0502040204020203" pitchFamily="34" charset="-34"/>
                <a:cs typeface="Leelawadee UI" panose="020B0502040204020203" pitchFamily="34" charset="-34"/>
              </a:rPr>
              <a:t>vnet</a:t>
            </a:r>
            <a:r>
              <a:rPr lang="en-US" spc="-10" dirty="0">
                <a:latin typeface="Leelawadee UI" panose="020B0502040204020203" pitchFamily="34" charset="-34"/>
                <a:cs typeface="Leelawadee UI" panose="020B0502040204020203" pitchFamily="34" charset="-34"/>
              </a:rPr>
              <a:t> service</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879DCD83-43A3-908A-9C2B-96D48DD617BD}"/>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ABF4903A-C1F8-DE3F-3191-FC8FCB805A7B}"/>
              </a:ext>
            </a:extLst>
          </p:cNvPr>
          <p:cNvSpPr>
            <a:spLocks noGrp="1"/>
          </p:cNvSpPr>
          <p:nvPr>
            <p:ph type="sldNum" sz="quarter" idx="12"/>
          </p:nvPr>
        </p:nvSpPr>
        <p:spPr/>
        <p:txBody>
          <a:bodyPr/>
          <a:lstStyle/>
          <a:p>
            <a:fld id="{D99624C5-FDF6-4954-B8C3-64918F306FAA}" type="slidenum">
              <a:rPr lang="en-US" smtClean="0"/>
              <a:t>15</a:t>
            </a:fld>
            <a:endParaRPr lang="en-US" dirty="0"/>
          </a:p>
        </p:txBody>
      </p:sp>
      <p:sp>
        <p:nvSpPr>
          <p:cNvPr id="3" name="TextBox 2">
            <a:extLst>
              <a:ext uri="{FF2B5EF4-FFF2-40B4-BE49-F238E27FC236}">
                <a16:creationId xmlns:a16="http://schemas.microsoft.com/office/drawing/2014/main" id="{17085CA1-7EC2-5CE8-898F-B730836E87C2}"/>
              </a:ext>
            </a:extLst>
          </p:cNvPr>
          <p:cNvSpPr txBox="1"/>
          <p:nvPr/>
        </p:nvSpPr>
        <p:spPr>
          <a:xfrm>
            <a:off x="811809" y="2122460"/>
            <a:ext cx="5032529" cy="1728358"/>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Navigate: In the Azure Portal search bar, type "Virtual networks".</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Click on "Virtual networks" under "Services".</a:t>
            </a:r>
          </a:p>
        </p:txBody>
      </p:sp>
      <p:pic>
        <p:nvPicPr>
          <p:cNvPr id="5" name="Picture 4">
            <a:extLst>
              <a:ext uri="{FF2B5EF4-FFF2-40B4-BE49-F238E27FC236}">
                <a16:creationId xmlns:a16="http://schemas.microsoft.com/office/drawing/2014/main" id="{27BA6BB9-FBC7-789B-30E9-CD8B59266A86}"/>
              </a:ext>
            </a:extLst>
          </p:cNvPr>
          <p:cNvPicPr>
            <a:picLocks noChangeAspect="1"/>
          </p:cNvPicPr>
          <p:nvPr/>
        </p:nvPicPr>
        <p:blipFill>
          <a:blip r:embed="rId3"/>
          <a:stretch>
            <a:fillRect/>
          </a:stretch>
        </p:blipFill>
        <p:spPr>
          <a:xfrm>
            <a:off x="6869493" y="1132877"/>
            <a:ext cx="4239217" cy="4277322"/>
          </a:xfrm>
          <a:prstGeom prst="rect">
            <a:avLst/>
          </a:prstGeom>
        </p:spPr>
      </p:pic>
    </p:spTree>
    <p:extLst>
      <p:ext uri="{BB962C8B-B14F-4D97-AF65-F5344CB8AC3E}">
        <p14:creationId xmlns:p14="http://schemas.microsoft.com/office/powerpoint/2010/main" val="4161963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F86A1-08BF-A3AE-164C-84B72129CE4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E8D0D24-8FEB-24E6-B1BF-50028FDA3F5B}"/>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creating the </a:t>
            </a:r>
            <a:r>
              <a:rPr lang="en-US" spc="-10" dirty="0" err="1">
                <a:latin typeface="Leelawadee UI" panose="020B0502040204020203" pitchFamily="34" charset="-34"/>
                <a:cs typeface="Leelawadee UI" panose="020B0502040204020203" pitchFamily="34" charset="-34"/>
              </a:rPr>
              <a:t>vnet</a:t>
            </a:r>
            <a:r>
              <a:rPr lang="en-US" spc="-10" dirty="0">
                <a:latin typeface="Leelawadee UI" panose="020B0502040204020203" pitchFamily="34" charset="-34"/>
                <a:cs typeface="Leelawadee UI" panose="020B0502040204020203" pitchFamily="34" charset="-34"/>
              </a:rPr>
              <a:t> service</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8D8C020D-742B-52D5-622C-C3CE3203BAE1}"/>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880CA661-489E-0EBE-3293-42A85568BB0B}"/>
              </a:ext>
            </a:extLst>
          </p:cNvPr>
          <p:cNvSpPr>
            <a:spLocks noGrp="1"/>
          </p:cNvSpPr>
          <p:nvPr>
            <p:ph type="sldNum" sz="quarter" idx="12"/>
          </p:nvPr>
        </p:nvSpPr>
        <p:spPr/>
        <p:txBody>
          <a:bodyPr/>
          <a:lstStyle/>
          <a:p>
            <a:fld id="{D99624C5-FDF6-4954-B8C3-64918F306FAA}" type="slidenum">
              <a:rPr lang="en-US" smtClean="0"/>
              <a:t>16</a:t>
            </a:fld>
            <a:endParaRPr lang="en-US" dirty="0"/>
          </a:p>
        </p:txBody>
      </p:sp>
      <p:sp>
        <p:nvSpPr>
          <p:cNvPr id="3" name="TextBox 2">
            <a:extLst>
              <a:ext uri="{FF2B5EF4-FFF2-40B4-BE49-F238E27FC236}">
                <a16:creationId xmlns:a16="http://schemas.microsoft.com/office/drawing/2014/main" id="{B35ECED2-412E-8D07-7E2B-09BFB9B90833}"/>
              </a:ext>
            </a:extLst>
          </p:cNvPr>
          <p:cNvSpPr txBox="1"/>
          <p:nvPr/>
        </p:nvSpPr>
        <p:spPr>
          <a:xfrm>
            <a:off x="7057872" y="2147649"/>
            <a:ext cx="5032529" cy="3051797"/>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a:t>
            </a: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Create"</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Subscription: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your subscription.</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Resource Group: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the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ExecLead</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-RG-Demo Resource Group we created earlier.</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Name: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Enter ExecLead-VNet02.</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Region: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the same region as your VM (e.g., (US) East US).</a:t>
            </a:r>
          </a:p>
        </p:txBody>
      </p:sp>
      <p:pic>
        <p:nvPicPr>
          <p:cNvPr id="6" name="Picture 5">
            <a:extLst>
              <a:ext uri="{FF2B5EF4-FFF2-40B4-BE49-F238E27FC236}">
                <a16:creationId xmlns:a16="http://schemas.microsoft.com/office/drawing/2014/main" id="{7FFE4A39-E7F2-9066-0112-A15B2E0843AC}"/>
              </a:ext>
            </a:extLst>
          </p:cNvPr>
          <p:cNvPicPr>
            <a:picLocks noChangeAspect="1"/>
          </p:cNvPicPr>
          <p:nvPr/>
        </p:nvPicPr>
        <p:blipFill>
          <a:blip r:embed="rId3"/>
          <a:stretch>
            <a:fillRect/>
          </a:stretch>
        </p:blipFill>
        <p:spPr>
          <a:xfrm>
            <a:off x="820380" y="1218890"/>
            <a:ext cx="6087325" cy="4420217"/>
          </a:xfrm>
          <a:prstGeom prst="rect">
            <a:avLst/>
          </a:prstGeom>
        </p:spPr>
      </p:pic>
    </p:spTree>
    <p:extLst>
      <p:ext uri="{BB962C8B-B14F-4D97-AF65-F5344CB8AC3E}">
        <p14:creationId xmlns:p14="http://schemas.microsoft.com/office/powerpoint/2010/main" val="4278845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34ED8-CE09-5752-BB73-64E013E8C60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96612D-1CFC-867F-E01E-DAE10AFA8C8D}"/>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Defining </a:t>
            </a:r>
            <a:r>
              <a:rPr lang="en-US" spc="-10" dirty="0" err="1">
                <a:latin typeface="Leelawadee UI" panose="020B0502040204020203" pitchFamily="34" charset="-34"/>
                <a:cs typeface="Leelawadee UI" panose="020B0502040204020203" pitchFamily="34" charset="-34"/>
              </a:rPr>
              <a:t>ip</a:t>
            </a:r>
            <a:r>
              <a:rPr lang="en-US" spc="-10" dirty="0">
                <a:latin typeface="Leelawadee UI" panose="020B0502040204020203" pitchFamily="34" charset="-34"/>
                <a:cs typeface="Leelawadee UI" panose="020B0502040204020203" pitchFamily="34" charset="-34"/>
              </a:rPr>
              <a:t> addresses</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B2D2863D-F86B-B74F-C9CF-167555C08265}"/>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158FA4AC-3B5D-519D-3C4E-36896FEB8373}"/>
              </a:ext>
            </a:extLst>
          </p:cNvPr>
          <p:cNvSpPr>
            <a:spLocks noGrp="1"/>
          </p:cNvSpPr>
          <p:nvPr>
            <p:ph type="sldNum" sz="quarter" idx="12"/>
          </p:nvPr>
        </p:nvSpPr>
        <p:spPr/>
        <p:txBody>
          <a:bodyPr/>
          <a:lstStyle/>
          <a:p>
            <a:fld id="{D99624C5-FDF6-4954-B8C3-64918F306FAA}" type="slidenum">
              <a:rPr lang="en-US" smtClean="0"/>
              <a:t>17</a:t>
            </a:fld>
            <a:endParaRPr lang="en-US" dirty="0"/>
          </a:p>
        </p:txBody>
      </p:sp>
      <p:sp>
        <p:nvSpPr>
          <p:cNvPr id="3" name="TextBox 2">
            <a:extLst>
              <a:ext uri="{FF2B5EF4-FFF2-40B4-BE49-F238E27FC236}">
                <a16:creationId xmlns:a16="http://schemas.microsoft.com/office/drawing/2014/main" id="{8B2BC4EF-86A5-C3A8-239E-05268CFE105D}"/>
              </a:ext>
            </a:extLst>
          </p:cNvPr>
          <p:cNvSpPr txBox="1"/>
          <p:nvPr/>
        </p:nvSpPr>
        <p:spPr>
          <a:xfrm>
            <a:off x="470076" y="1277325"/>
            <a:ext cx="6249859" cy="4790735"/>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IPv4 address space: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Enter 10.1.0.0/16.</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overall private IP range for this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VNet</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/16 provides ~65,000 addresses.</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Subnets:</a:t>
            </a:r>
          </a:p>
          <a:p>
            <a:pPr marL="742950" lvl="1" indent="-285750">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 Add subnet".</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Subnet name: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Frontend-Subnet</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Subnet address range: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10.1.1.0/24 (/24 provides ~250 addresses)</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"Add".</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(Optional) Add another subnet: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Backend-Subnet with range 10.1.2.0/24.</a:t>
            </a:r>
          </a:p>
        </p:txBody>
      </p:sp>
      <p:pic>
        <p:nvPicPr>
          <p:cNvPr id="8" name="Picture 7">
            <a:extLst>
              <a:ext uri="{FF2B5EF4-FFF2-40B4-BE49-F238E27FC236}">
                <a16:creationId xmlns:a16="http://schemas.microsoft.com/office/drawing/2014/main" id="{763E1B50-3D50-9F94-A48A-234F4A5D6FA1}"/>
              </a:ext>
            </a:extLst>
          </p:cNvPr>
          <p:cNvPicPr>
            <a:picLocks noChangeAspect="1"/>
          </p:cNvPicPr>
          <p:nvPr/>
        </p:nvPicPr>
        <p:blipFill>
          <a:blip r:embed="rId3"/>
          <a:stretch>
            <a:fillRect/>
          </a:stretch>
        </p:blipFill>
        <p:spPr>
          <a:xfrm>
            <a:off x="7266922" y="772941"/>
            <a:ext cx="4065257" cy="5410199"/>
          </a:xfrm>
          <a:prstGeom prst="rect">
            <a:avLst/>
          </a:prstGeom>
        </p:spPr>
      </p:pic>
    </p:spTree>
    <p:extLst>
      <p:ext uri="{BB962C8B-B14F-4D97-AF65-F5344CB8AC3E}">
        <p14:creationId xmlns:p14="http://schemas.microsoft.com/office/powerpoint/2010/main" val="2413039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5730-F363-1A9C-6E29-BB666B05807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75B16FC-E3AE-BB4B-783C-52341DA9AA4F}"/>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Review + create virtual network</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E4E97945-DE58-812B-8143-F04170633A3D}"/>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941A7092-E906-4F5D-30EA-FE7063AC8A66}"/>
              </a:ext>
            </a:extLst>
          </p:cNvPr>
          <p:cNvSpPr>
            <a:spLocks noGrp="1"/>
          </p:cNvSpPr>
          <p:nvPr>
            <p:ph type="sldNum" sz="quarter" idx="12"/>
          </p:nvPr>
        </p:nvSpPr>
        <p:spPr/>
        <p:txBody>
          <a:bodyPr/>
          <a:lstStyle/>
          <a:p>
            <a:fld id="{D99624C5-FDF6-4954-B8C3-64918F306FAA}" type="slidenum">
              <a:rPr lang="en-US" smtClean="0"/>
              <a:t>18</a:t>
            </a:fld>
            <a:endParaRPr lang="en-US" dirty="0"/>
          </a:p>
        </p:txBody>
      </p:sp>
      <p:sp>
        <p:nvSpPr>
          <p:cNvPr id="3" name="TextBox 2">
            <a:extLst>
              <a:ext uri="{FF2B5EF4-FFF2-40B4-BE49-F238E27FC236}">
                <a16:creationId xmlns:a16="http://schemas.microsoft.com/office/drawing/2014/main" id="{A3CF288A-9555-9DE4-C632-F89587C3910D}"/>
              </a:ext>
            </a:extLst>
          </p:cNvPr>
          <p:cNvSpPr txBox="1"/>
          <p:nvPr/>
        </p:nvSpPr>
        <p:spPr>
          <a:xfrm>
            <a:off x="470076" y="1502177"/>
            <a:ext cx="6249859" cy="3467296"/>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Security Tab (Optional):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Briefly show the options for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BastionHost</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DDoS Protection, Firewall. We will NOT enable these for this demo to keep it simple and control costs.</a:t>
            </a:r>
          </a:p>
          <a:p>
            <a:pPr marL="742950" lvl="1" indent="-285750">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These are advanced security services.</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"Review + create".</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Validation: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Wait for "Validation passed".</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"Create"</a:t>
            </a:r>
          </a:p>
        </p:txBody>
      </p:sp>
      <p:pic>
        <p:nvPicPr>
          <p:cNvPr id="5" name="Picture 4">
            <a:extLst>
              <a:ext uri="{FF2B5EF4-FFF2-40B4-BE49-F238E27FC236}">
                <a16:creationId xmlns:a16="http://schemas.microsoft.com/office/drawing/2014/main" id="{9B4CA1C2-AD13-F259-091B-C4D21A375F5A}"/>
              </a:ext>
            </a:extLst>
          </p:cNvPr>
          <p:cNvPicPr>
            <a:picLocks noChangeAspect="1"/>
          </p:cNvPicPr>
          <p:nvPr/>
        </p:nvPicPr>
        <p:blipFill>
          <a:blip r:embed="rId3"/>
          <a:stretch>
            <a:fillRect/>
          </a:stretch>
        </p:blipFill>
        <p:spPr>
          <a:xfrm>
            <a:off x="6719935" y="1037153"/>
            <a:ext cx="4065921" cy="5272790"/>
          </a:xfrm>
          <a:prstGeom prst="rect">
            <a:avLst/>
          </a:prstGeom>
        </p:spPr>
      </p:pic>
    </p:spTree>
    <p:extLst>
      <p:ext uri="{BB962C8B-B14F-4D97-AF65-F5344CB8AC3E}">
        <p14:creationId xmlns:p14="http://schemas.microsoft.com/office/powerpoint/2010/main" val="2289247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7B199-CB45-FC73-361D-90C1FF6E2F9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D019C1F-4A9F-F97F-2A22-9A3E0FFC649E}"/>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Azure storage accounts</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4534EE98-B0FA-3CDF-0748-52866942F8ED}"/>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9D7C61A8-8436-BFDF-9E1B-D5BCFEB29ED0}"/>
              </a:ext>
            </a:extLst>
          </p:cNvPr>
          <p:cNvSpPr>
            <a:spLocks noGrp="1"/>
          </p:cNvSpPr>
          <p:nvPr>
            <p:ph type="sldNum" sz="quarter" idx="12"/>
          </p:nvPr>
        </p:nvSpPr>
        <p:spPr/>
        <p:txBody>
          <a:bodyPr/>
          <a:lstStyle/>
          <a:p>
            <a:fld id="{D99624C5-FDF6-4954-B8C3-64918F306FAA}" type="slidenum">
              <a:rPr lang="en-US" smtClean="0"/>
              <a:t>19</a:t>
            </a:fld>
            <a:endParaRPr lang="en-US" dirty="0"/>
          </a:p>
        </p:txBody>
      </p:sp>
      <p:sp>
        <p:nvSpPr>
          <p:cNvPr id="3" name="TextBox 2">
            <a:extLst>
              <a:ext uri="{FF2B5EF4-FFF2-40B4-BE49-F238E27FC236}">
                <a16:creationId xmlns:a16="http://schemas.microsoft.com/office/drawing/2014/main" id="{DE5523FA-7C7D-EDC0-50B1-7EE8004D0097}"/>
              </a:ext>
            </a:extLst>
          </p:cNvPr>
          <p:cNvSpPr txBox="1"/>
          <p:nvPr/>
        </p:nvSpPr>
        <p:spPr>
          <a:xfrm>
            <a:off x="1002853" y="3470089"/>
            <a:ext cx="10607206" cy="3103094"/>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Provides scalable, secure, and highly available cloud storage.</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Supports various data types:</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Blobs: Object storage for unstructured data (documents, videos, backups).</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Files: Managed file shares (SMB protocol).</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Queues: Messaging for decoupling applications.</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Tables: NoSQL key-value store.</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Multiple redundancy options (LRS, GRS, RA-GRS, ZRS).</a:t>
            </a:r>
          </a:p>
        </p:txBody>
      </p:sp>
      <p:pic>
        <p:nvPicPr>
          <p:cNvPr id="5122" name="Picture 2" descr="Azure Storage Security: Attacking &amp; Auditing - Payatu">
            <a:extLst>
              <a:ext uri="{FF2B5EF4-FFF2-40B4-BE49-F238E27FC236}">
                <a16:creationId xmlns:a16="http://schemas.microsoft.com/office/drawing/2014/main" id="{F5AC0C88-D33C-78B8-B21A-2F41C1CF0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8026" y="555990"/>
            <a:ext cx="7356111" cy="31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34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BEC64-9859-4127-9804-B8B62154A6B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ED4EFBF-5492-AC94-441E-EB24DC76A53E}"/>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review: Week 12</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72B08FEC-BD5F-32A8-03E9-1EEAA86E8471}"/>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A914478E-F84E-A6BB-C45C-0C2A70C6FB30}"/>
              </a:ext>
            </a:extLst>
          </p:cNvPr>
          <p:cNvSpPr>
            <a:spLocks noGrp="1"/>
          </p:cNvSpPr>
          <p:nvPr>
            <p:ph type="sldNum" sz="quarter" idx="12"/>
          </p:nvPr>
        </p:nvSpPr>
        <p:spPr/>
        <p:txBody>
          <a:bodyPr/>
          <a:lstStyle/>
          <a:p>
            <a:fld id="{D99624C5-FDF6-4954-B8C3-64918F306FAA}" type="slidenum">
              <a:rPr lang="en-US" smtClean="0"/>
              <a:t>2</a:t>
            </a:fld>
            <a:endParaRPr lang="en-US" dirty="0"/>
          </a:p>
        </p:txBody>
      </p:sp>
      <p:sp>
        <p:nvSpPr>
          <p:cNvPr id="3" name="TextBox 2">
            <a:extLst>
              <a:ext uri="{FF2B5EF4-FFF2-40B4-BE49-F238E27FC236}">
                <a16:creationId xmlns:a16="http://schemas.microsoft.com/office/drawing/2014/main" id="{17D45DD4-48DB-83DC-6ECB-AF88343C5D1A}"/>
              </a:ext>
            </a:extLst>
          </p:cNvPr>
          <p:cNvSpPr txBox="1"/>
          <p:nvPr/>
        </p:nvSpPr>
        <p:spPr>
          <a:xfrm>
            <a:off x="228668" y="2034996"/>
            <a:ext cx="6552323" cy="2554545"/>
          </a:xfrm>
          <a:prstGeom prst="rect">
            <a:avLst/>
          </a:prstGeom>
          <a:noFill/>
        </p:spPr>
        <p:txBody>
          <a:bodyPr wrap="square">
            <a:spAutoFit/>
          </a:bodyPr>
          <a:lstStyle/>
          <a:p>
            <a:pPr marL="342900" indent="-342900">
              <a:buFont typeface="Wingdings" panose="05000000000000000000" pitchFamily="2" charset="2"/>
              <a:buChar char="§"/>
            </a:pPr>
            <a:r>
              <a:rPr lang="en-US" sz="1600" b="1" dirty="0">
                <a:latin typeface="Nirmala UI Semilight" panose="020B0402040204020203" pitchFamily="34" charset="0"/>
                <a:ea typeface="Nirmala UI Semilight" panose="020B0402040204020203" pitchFamily="34" charset="0"/>
                <a:cs typeface="Nirmala UI Semilight" panose="020B0402040204020203" pitchFamily="34" charset="0"/>
              </a:rPr>
              <a:t>Overview of Activities:</a:t>
            </a:r>
            <a:r>
              <a:rPr lang="en-US" sz="1600" dirty="0">
                <a:latin typeface="Nirmala UI Semilight" panose="020B0402040204020203" pitchFamily="34" charset="0"/>
                <a:ea typeface="Nirmala UI Semilight" panose="020B0402040204020203" pitchFamily="34" charset="0"/>
                <a:cs typeface="Nirmala UI Semilight" panose="020B0402040204020203" pitchFamily="34" charset="0"/>
              </a:rPr>
              <a:t> Brief rundown of all scenarios </a:t>
            </a:r>
          </a:p>
          <a:p>
            <a:pPr marL="342900" indent="-342900">
              <a:buFont typeface="Wingdings" panose="05000000000000000000" pitchFamily="2" charset="2"/>
              <a:buChar char="§"/>
            </a:pPr>
            <a:endParaRPr lang="en-US" sz="16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
            </a:pPr>
            <a:r>
              <a:rPr lang="en-US" sz="1600" b="1" dirty="0">
                <a:latin typeface="Nirmala UI Semilight" panose="020B0402040204020203" pitchFamily="34" charset="0"/>
                <a:ea typeface="Nirmala UI Semilight" panose="020B0402040204020203" pitchFamily="34" charset="0"/>
                <a:cs typeface="Nirmala UI Semilight" panose="020B0402040204020203" pitchFamily="34" charset="0"/>
              </a:rPr>
              <a:t>Group Formation:</a:t>
            </a:r>
            <a:r>
              <a:rPr lang="en-US" sz="1600" dirty="0">
                <a:latin typeface="Nirmala UI Semilight" panose="020B0402040204020203" pitchFamily="34" charset="0"/>
                <a:ea typeface="Nirmala UI Semilight" panose="020B0402040204020203" pitchFamily="34" charset="0"/>
                <a:cs typeface="Nirmala UI Semilight" panose="020B0402040204020203" pitchFamily="34" charset="0"/>
              </a:rPr>
              <a:t> Instructions for team creation and role assignments </a:t>
            </a:r>
          </a:p>
          <a:p>
            <a:pPr marL="342900" indent="-342900">
              <a:buFont typeface="Wingdings" panose="05000000000000000000" pitchFamily="2" charset="2"/>
              <a:buChar char="§"/>
            </a:pPr>
            <a:endParaRPr lang="en-US" sz="16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
            </a:pPr>
            <a:r>
              <a:rPr lang="en-US" sz="1600" b="1" dirty="0">
                <a:latin typeface="Nirmala UI Semilight" panose="020B0402040204020203" pitchFamily="34" charset="0"/>
                <a:ea typeface="Nirmala UI Semilight" panose="020B0402040204020203" pitchFamily="34" charset="0"/>
                <a:cs typeface="Nirmala UI Semilight" panose="020B0402040204020203" pitchFamily="34" charset="0"/>
              </a:rPr>
              <a:t>Scenario Walkthroughs:</a:t>
            </a:r>
            <a:r>
              <a:rPr lang="en-US" sz="1600" dirty="0">
                <a:latin typeface="Nirmala UI Semilight" panose="020B0402040204020203" pitchFamily="34" charset="0"/>
                <a:ea typeface="Nirmala UI Semilight" panose="020B0402040204020203" pitchFamily="34" charset="0"/>
                <a:cs typeface="Nirmala UI Semilight" panose="020B0402040204020203" pitchFamily="34" charset="0"/>
              </a:rPr>
              <a:t> Step-by-step instructions for each scenario </a:t>
            </a:r>
          </a:p>
          <a:p>
            <a:pPr marL="342900" indent="-342900">
              <a:buFont typeface="Wingdings" panose="05000000000000000000" pitchFamily="2" charset="2"/>
              <a:buChar char="§"/>
            </a:pPr>
            <a:endParaRPr lang="en-US" sz="16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
            </a:pPr>
            <a:r>
              <a:rPr lang="en-US" sz="1600" b="1" dirty="0">
                <a:latin typeface="Nirmala UI Semilight" panose="020B0402040204020203" pitchFamily="34" charset="0"/>
                <a:ea typeface="Nirmala UI Semilight" panose="020B0402040204020203" pitchFamily="34" charset="0"/>
                <a:cs typeface="Nirmala UI Semilight" panose="020B0402040204020203" pitchFamily="34" charset="0"/>
              </a:rPr>
              <a:t>Presentation Preparation:</a:t>
            </a:r>
            <a:r>
              <a:rPr lang="en-US" sz="1600" dirty="0">
                <a:latin typeface="Nirmala UI Semilight" panose="020B0402040204020203" pitchFamily="34" charset="0"/>
                <a:ea typeface="Nirmala UI Semilight" panose="020B0402040204020203" pitchFamily="34" charset="0"/>
                <a:cs typeface="Nirmala UI Semilight" panose="020B0402040204020203" pitchFamily="34" charset="0"/>
              </a:rPr>
              <a:t> Guidelines for presenting your findings </a:t>
            </a:r>
          </a:p>
          <a:p>
            <a:pPr marL="342900" indent="-342900">
              <a:buFont typeface="Wingdings" panose="05000000000000000000" pitchFamily="2" charset="2"/>
              <a:buChar char="§"/>
            </a:pPr>
            <a:endParaRPr lang="en-US" sz="16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
            </a:pPr>
            <a:r>
              <a:rPr lang="en-US" sz="1600" b="1" dirty="0">
                <a:latin typeface="Nirmala UI Semilight" panose="020B0402040204020203" pitchFamily="34" charset="0"/>
                <a:ea typeface="Nirmala UI Semilight" panose="020B0402040204020203" pitchFamily="34" charset="0"/>
                <a:cs typeface="Nirmala UI Semilight" panose="020B0402040204020203" pitchFamily="34" charset="0"/>
              </a:rPr>
              <a:t>Q&amp;A and Feedback:</a:t>
            </a:r>
            <a:r>
              <a:rPr lang="en-US" sz="1600" dirty="0">
                <a:latin typeface="Nirmala UI Semilight" panose="020B0402040204020203" pitchFamily="34" charset="0"/>
                <a:ea typeface="Nirmala UI Semilight" panose="020B0402040204020203" pitchFamily="34" charset="0"/>
                <a:cs typeface="Nirmala UI Semilight" panose="020B0402040204020203" pitchFamily="34" charset="0"/>
              </a:rPr>
              <a:t> Final discussion and reflection session</a:t>
            </a:r>
          </a:p>
        </p:txBody>
      </p:sp>
      <p:sp>
        <p:nvSpPr>
          <p:cNvPr id="4" name="Content Placeholder 6">
            <a:extLst>
              <a:ext uri="{FF2B5EF4-FFF2-40B4-BE49-F238E27FC236}">
                <a16:creationId xmlns:a16="http://schemas.microsoft.com/office/drawing/2014/main" id="{D9B324A7-B65C-7F10-859D-58115E1D3ECE}"/>
              </a:ext>
            </a:extLst>
          </p:cNvPr>
          <p:cNvSpPr txBox="1">
            <a:spLocks/>
          </p:cNvSpPr>
          <p:nvPr/>
        </p:nvSpPr>
        <p:spPr>
          <a:xfrm>
            <a:off x="7124095" y="1176830"/>
            <a:ext cx="4479473" cy="489123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1-2: Introduction to Cloud Technology</a:t>
            </a:r>
          </a:p>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3-5: Cloud Strategy and Architecture</a:t>
            </a:r>
          </a:p>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6-7: Use Cases and Real-World Applications</a:t>
            </a:r>
          </a:p>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8-9: Benefits and Value Proposition</a:t>
            </a:r>
          </a:p>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10-12: Challenges and Risks</a:t>
            </a:r>
          </a:p>
          <a:p>
            <a:pPr marL="285750" indent="-285750">
              <a:spcAft>
                <a:spcPts val="2400"/>
              </a:spcAft>
              <a:buFont typeface="Arial" panose="020B0604020202020204" pitchFamily="34" charset="0"/>
              <a:buChar char="•"/>
            </a:pPr>
            <a:r>
              <a:rPr lang="en-US" sz="1600" dirty="0">
                <a:latin typeface="Nirmala UI Semilight" panose="020B0402040204020203" pitchFamily="34" charset="0"/>
                <a:cs typeface="Nirmala UI Semilight" panose="020B0402040204020203" pitchFamily="34" charset="0"/>
              </a:rPr>
              <a:t>Week 13-14: Interactive Simulations and Practical Exercises</a:t>
            </a:r>
          </a:p>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15: Course Review and Final Assessment</a:t>
            </a:r>
          </a:p>
        </p:txBody>
      </p:sp>
    </p:spTree>
    <p:extLst>
      <p:ext uri="{BB962C8B-B14F-4D97-AF65-F5344CB8AC3E}">
        <p14:creationId xmlns:p14="http://schemas.microsoft.com/office/powerpoint/2010/main" val="3340012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791E2-3122-F96A-C03E-2BB54D53C4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61C674C-5B12-51C2-75F1-B3CD9A0DBF79}"/>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Finding the storage account service</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CF80E811-C4E7-6CEC-04F2-7D9CB8F21F03}"/>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65790211-093D-EDAF-615B-0F81B3066270}"/>
              </a:ext>
            </a:extLst>
          </p:cNvPr>
          <p:cNvSpPr>
            <a:spLocks noGrp="1"/>
          </p:cNvSpPr>
          <p:nvPr>
            <p:ph type="sldNum" sz="quarter" idx="12"/>
          </p:nvPr>
        </p:nvSpPr>
        <p:spPr/>
        <p:txBody>
          <a:bodyPr/>
          <a:lstStyle/>
          <a:p>
            <a:fld id="{D99624C5-FDF6-4954-B8C3-64918F306FAA}" type="slidenum">
              <a:rPr lang="en-US" smtClean="0"/>
              <a:t>20</a:t>
            </a:fld>
            <a:endParaRPr lang="en-US" dirty="0"/>
          </a:p>
        </p:txBody>
      </p:sp>
      <p:sp>
        <p:nvSpPr>
          <p:cNvPr id="3" name="TextBox 2">
            <a:extLst>
              <a:ext uri="{FF2B5EF4-FFF2-40B4-BE49-F238E27FC236}">
                <a16:creationId xmlns:a16="http://schemas.microsoft.com/office/drawing/2014/main" id="{788603C8-1C24-A388-BD6C-5A72CBC71D31}"/>
              </a:ext>
            </a:extLst>
          </p:cNvPr>
          <p:cNvSpPr txBox="1"/>
          <p:nvPr/>
        </p:nvSpPr>
        <p:spPr>
          <a:xfrm>
            <a:off x="6757403" y="2121988"/>
            <a:ext cx="4846165" cy="2169505"/>
          </a:xfrm>
          <a:prstGeom prst="rect">
            <a:avLst/>
          </a:prstGeom>
          <a:noFill/>
        </p:spPr>
        <p:txBody>
          <a:bodyPr wrap="square">
            <a:spAutoFit/>
          </a:bodyPr>
          <a:lstStyle/>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Steps:</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Navigate: In the Azure Portal search bar, type "Storage accounts".</a:t>
            </a:r>
          </a:p>
          <a:p>
            <a:pPr marL="285750" indent="-285750" algn="l">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Click on "Storage accounts" under "Services".</a:t>
            </a:r>
          </a:p>
        </p:txBody>
      </p:sp>
      <p:pic>
        <p:nvPicPr>
          <p:cNvPr id="8" name="Picture 7">
            <a:extLst>
              <a:ext uri="{FF2B5EF4-FFF2-40B4-BE49-F238E27FC236}">
                <a16:creationId xmlns:a16="http://schemas.microsoft.com/office/drawing/2014/main" id="{B2B87687-8478-D3C2-4262-34DAFA5C8C84}"/>
              </a:ext>
            </a:extLst>
          </p:cNvPr>
          <p:cNvPicPr>
            <a:picLocks noChangeAspect="1"/>
          </p:cNvPicPr>
          <p:nvPr/>
        </p:nvPicPr>
        <p:blipFill>
          <a:blip r:embed="rId3"/>
          <a:stretch>
            <a:fillRect/>
          </a:stretch>
        </p:blipFill>
        <p:spPr>
          <a:xfrm>
            <a:off x="854484" y="1666506"/>
            <a:ext cx="5693995" cy="3038622"/>
          </a:xfrm>
          <a:prstGeom prst="rect">
            <a:avLst/>
          </a:prstGeom>
        </p:spPr>
      </p:pic>
    </p:spTree>
    <p:extLst>
      <p:ext uri="{BB962C8B-B14F-4D97-AF65-F5344CB8AC3E}">
        <p14:creationId xmlns:p14="http://schemas.microsoft.com/office/powerpoint/2010/main" val="2061003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47A9C-DF12-C373-1926-5D3C3C0E433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F9AAAE-9A25-794A-64F3-E108729017F9}"/>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Storage account – basics tab</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7CADAB55-1683-00F3-0156-0969DB2302E0}"/>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134E7494-02FF-A683-9F66-643537190DB8}"/>
              </a:ext>
            </a:extLst>
          </p:cNvPr>
          <p:cNvSpPr>
            <a:spLocks noGrp="1"/>
          </p:cNvSpPr>
          <p:nvPr>
            <p:ph type="sldNum" sz="quarter" idx="12"/>
          </p:nvPr>
        </p:nvSpPr>
        <p:spPr/>
        <p:txBody>
          <a:bodyPr/>
          <a:lstStyle/>
          <a:p>
            <a:fld id="{D99624C5-FDF6-4954-B8C3-64918F306FAA}" type="slidenum">
              <a:rPr lang="en-US" smtClean="0"/>
              <a:t>21</a:t>
            </a:fld>
            <a:endParaRPr lang="en-US" dirty="0"/>
          </a:p>
        </p:txBody>
      </p:sp>
      <p:sp>
        <p:nvSpPr>
          <p:cNvPr id="3" name="TextBox 2">
            <a:extLst>
              <a:ext uri="{FF2B5EF4-FFF2-40B4-BE49-F238E27FC236}">
                <a16:creationId xmlns:a16="http://schemas.microsoft.com/office/drawing/2014/main" id="{0820DCDE-E637-6098-46BD-1243CC924B47}"/>
              </a:ext>
            </a:extLst>
          </p:cNvPr>
          <p:cNvSpPr txBox="1"/>
          <p:nvPr/>
        </p:nvSpPr>
        <p:spPr>
          <a:xfrm>
            <a:off x="309854" y="1027706"/>
            <a:ext cx="6579495" cy="5206233"/>
          </a:xfrm>
          <a:prstGeom prst="rect">
            <a:avLst/>
          </a:prstGeom>
          <a:noFill/>
        </p:spPr>
        <p:txBody>
          <a:bodyPr wrap="square">
            <a:spAutoFit/>
          </a:bodyPr>
          <a:lstStyle/>
          <a:p>
            <a:pPr algn="l">
              <a:lnSpc>
                <a:spcPct val="150000"/>
              </a:lnSpc>
              <a:spcAft>
                <a:spcPts val="225"/>
              </a:spcAft>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 Create".</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Subscription: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your subscription.</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Resource Group: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ExecLead</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-RG-Demo.</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Storage account name: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Enter a globally unique name (lowercase letters and numbers only, e.g.,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execleadstorage</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 your initials + random numbers like execleadstoragejohndoe123).</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Region: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the same region (e.g., (US) East US).</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Performance: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Standard. (Premium is for low-latency workloads like VM disks).</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Redundancy: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Locally-redundant storage (LRS).</a:t>
            </a:r>
          </a:p>
          <a:p>
            <a:pPr lvl="1">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Lowest cost, protects against disk/node failure within one datacenter.</a:t>
            </a:r>
          </a:p>
        </p:txBody>
      </p:sp>
      <p:pic>
        <p:nvPicPr>
          <p:cNvPr id="5" name="Picture 4">
            <a:extLst>
              <a:ext uri="{FF2B5EF4-FFF2-40B4-BE49-F238E27FC236}">
                <a16:creationId xmlns:a16="http://schemas.microsoft.com/office/drawing/2014/main" id="{283A918E-E9A3-3D51-2BFE-6B634983238F}"/>
              </a:ext>
            </a:extLst>
          </p:cNvPr>
          <p:cNvPicPr>
            <a:picLocks noChangeAspect="1"/>
          </p:cNvPicPr>
          <p:nvPr/>
        </p:nvPicPr>
        <p:blipFill>
          <a:blip r:embed="rId3"/>
          <a:stretch>
            <a:fillRect/>
          </a:stretch>
        </p:blipFill>
        <p:spPr>
          <a:xfrm>
            <a:off x="6721830" y="1027706"/>
            <a:ext cx="5160316" cy="4862914"/>
          </a:xfrm>
          <a:prstGeom prst="rect">
            <a:avLst/>
          </a:prstGeom>
        </p:spPr>
      </p:pic>
    </p:spTree>
    <p:extLst>
      <p:ext uri="{BB962C8B-B14F-4D97-AF65-F5344CB8AC3E}">
        <p14:creationId xmlns:p14="http://schemas.microsoft.com/office/powerpoint/2010/main" val="2442160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C936F-F4E6-25B1-BF61-5761A72C04F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3195A32-3FD4-D946-CEDA-881697A9443A}"/>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Storage account – advanced + review tab</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8CE35DFE-069E-C9D0-5CE6-9690F92183AB}"/>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9273FF1E-903E-51C1-FE9A-1F156C3176FC}"/>
              </a:ext>
            </a:extLst>
          </p:cNvPr>
          <p:cNvSpPr>
            <a:spLocks noGrp="1"/>
          </p:cNvSpPr>
          <p:nvPr>
            <p:ph type="sldNum" sz="quarter" idx="12"/>
          </p:nvPr>
        </p:nvSpPr>
        <p:spPr/>
        <p:txBody>
          <a:bodyPr/>
          <a:lstStyle/>
          <a:p>
            <a:fld id="{D99624C5-FDF6-4954-B8C3-64918F306FAA}" type="slidenum">
              <a:rPr lang="en-US" smtClean="0"/>
              <a:t>22</a:t>
            </a:fld>
            <a:endParaRPr lang="en-US" dirty="0"/>
          </a:p>
        </p:txBody>
      </p:sp>
      <p:sp>
        <p:nvSpPr>
          <p:cNvPr id="3" name="TextBox 2">
            <a:extLst>
              <a:ext uri="{FF2B5EF4-FFF2-40B4-BE49-F238E27FC236}">
                <a16:creationId xmlns:a16="http://schemas.microsoft.com/office/drawing/2014/main" id="{FDB2AA50-C04F-389F-0F21-3EF65A329D19}"/>
              </a:ext>
            </a:extLst>
          </p:cNvPr>
          <p:cNvSpPr txBox="1"/>
          <p:nvPr/>
        </p:nvSpPr>
        <p:spPr>
          <a:xfrm>
            <a:off x="503358" y="1501757"/>
            <a:ext cx="6579495" cy="3908442"/>
          </a:xfrm>
          <a:prstGeom prst="rect">
            <a:avLst/>
          </a:prstGeom>
          <a:noFill/>
        </p:spPr>
        <p:txBody>
          <a:bodyPr wrap="square">
            <a:spAutoFit/>
          </a:bodyPr>
          <a:lstStyle/>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Advanced Tab (Optional):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Briefly show "Blob access tier (default)" is Hot.</a:t>
            </a:r>
          </a:p>
          <a:p>
            <a:pPr marL="285750" indent="-285750" algn="l">
              <a:lnSpc>
                <a:spcPct val="150000"/>
              </a:lnSpc>
              <a:spcAft>
                <a:spcPts val="225"/>
              </a:spcAft>
              <a:buFont typeface="Wingdings" panose="05000000000000000000" pitchFamily="2" charset="2"/>
              <a:buChar char="q"/>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Hot tier for frequently accessed data. Cool/Archive for less frequent, lower cost.</a:t>
            </a:r>
          </a:p>
          <a:p>
            <a:pPr algn="l">
              <a:lnSpc>
                <a:spcPct val="150000"/>
              </a:lnSpc>
              <a:spcAft>
                <a:spcPts val="225"/>
              </a:spcAft>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Skip "Networking", "Data protection", "Encryption", "Tags" for this basic demo.</a:t>
            </a:r>
          </a:p>
          <a:p>
            <a:pPr algn="l">
              <a:lnSpc>
                <a:spcPct val="150000"/>
              </a:lnSpc>
              <a:spcAft>
                <a:spcPts val="225"/>
              </a:spcAft>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a:t>
            </a: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"Review + create".</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Validation: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Wait for "Validation passed".</a:t>
            </a:r>
          </a:p>
          <a:p>
            <a:pPr algn="l">
              <a:lnSpc>
                <a:spcPct val="150000"/>
              </a:lnSpc>
              <a:spcAft>
                <a:spcPts val="225"/>
              </a:spcAft>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"Create".</a:t>
            </a:r>
          </a:p>
        </p:txBody>
      </p:sp>
      <p:pic>
        <p:nvPicPr>
          <p:cNvPr id="6" name="Picture 5">
            <a:extLst>
              <a:ext uri="{FF2B5EF4-FFF2-40B4-BE49-F238E27FC236}">
                <a16:creationId xmlns:a16="http://schemas.microsoft.com/office/drawing/2014/main" id="{13D9A487-57E5-DDDE-16A6-26639FD43E84}"/>
              </a:ext>
            </a:extLst>
          </p:cNvPr>
          <p:cNvPicPr>
            <a:picLocks noChangeAspect="1"/>
          </p:cNvPicPr>
          <p:nvPr/>
        </p:nvPicPr>
        <p:blipFill>
          <a:blip r:embed="rId3"/>
          <a:stretch>
            <a:fillRect/>
          </a:stretch>
        </p:blipFill>
        <p:spPr>
          <a:xfrm>
            <a:off x="7165298" y="772941"/>
            <a:ext cx="4178755" cy="5896923"/>
          </a:xfrm>
          <a:prstGeom prst="rect">
            <a:avLst/>
          </a:prstGeom>
        </p:spPr>
      </p:pic>
    </p:spTree>
    <p:extLst>
      <p:ext uri="{BB962C8B-B14F-4D97-AF65-F5344CB8AC3E}">
        <p14:creationId xmlns:p14="http://schemas.microsoft.com/office/powerpoint/2010/main" val="1297602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EBAB3-3B72-9FEA-5A38-A07D8F36A00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C9697F0-9E4F-2AA1-9432-CA6F09D55124}"/>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Azure monitor</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0A04C2A8-6A98-BBED-BA5C-7221D8975F12}"/>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744EFF6C-11F9-13E9-BFF8-E95789288457}"/>
              </a:ext>
            </a:extLst>
          </p:cNvPr>
          <p:cNvSpPr>
            <a:spLocks noGrp="1"/>
          </p:cNvSpPr>
          <p:nvPr>
            <p:ph type="sldNum" sz="quarter" idx="12"/>
          </p:nvPr>
        </p:nvSpPr>
        <p:spPr/>
        <p:txBody>
          <a:bodyPr/>
          <a:lstStyle/>
          <a:p>
            <a:fld id="{D99624C5-FDF6-4954-B8C3-64918F306FAA}" type="slidenum">
              <a:rPr lang="en-US" smtClean="0"/>
              <a:t>23</a:t>
            </a:fld>
            <a:endParaRPr lang="en-US" dirty="0"/>
          </a:p>
        </p:txBody>
      </p:sp>
      <p:sp>
        <p:nvSpPr>
          <p:cNvPr id="3" name="TextBox 2">
            <a:extLst>
              <a:ext uri="{FF2B5EF4-FFF2-40B4-BE49-F238E27FC236}">
                <a16:creationId xmlns:a16="http://schemas.microsoft.com/office/drawing/2014/main" id="{BEBB9363-F860-808A-1FA0-D2C980CF3B14}"/>
              </a:ext>
            </a:extLst>
          </p:cNvPr>
          <p:cNvSpPr txBox="1"/>
          <p:nvPr/>
        </p:nvSpPr>
        <p:spPr>
          <a:xfrm>
            <a:off x="626604" y="1241381"/>
            <a:ext cx="5987721" cy="4375237"/>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Comprehensive monitoring solution for Azure resources and hybrid environments.</a:t>
            </a:r>
          </a:p>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Collects, analyzes, and acts on telemetry data.</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Key capabilities:</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Metrics: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Numerical performance data.</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Logs: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Activity logs, diagnostic logs, application logs.</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Alerts: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Proactive notifications for critical conditions.</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Dashboards &amp; Workbooks: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Visualization of data.</a:t>
            </a:r>
          </a:p>
          <a:p>
            <a:pPr marL="285750" indent="-285750" algn="l">
              <a:lnSpc>
                <a:spcPct val="150000"/>
              </a:lnSpc>
              <a:spcAft>
                <a:spcPts val="225"/>
              </a:spcAft>
              <a:buFont typeface="Wingdings" panose="05000000000000000000" pitchFamily="2" charset="2"/>
              <a:buChar char="§"/>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Insights: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Curated monitoring experiences for specific services.</a:t>
            </a:r>
          </a:p>
        </p:txBody>
      </p:sp>
      <p:pic>
        <p:nvPicPr>
          <p:cNvPr id="5" name="Picture 4">
            <a:extLst>
              <a:ext uri="{FF2B5EF4-FFF2-40B4-BE49-F238E27FC236}">
                <a16:creationId xmlns:a16="http://schemas.microsoft.com/office/drawing/2014/main" id="{B6B63401-1464-592D-4902-64B022BEE3C6}"/>
              </a:ext>
            </a:extLst>
          </p:cNvPr>
          <p:cNvPicPr>
            <a:picLocks noChangeAspect="1"/>
          </p:cNvPicPr>
          <p:nvPr/>
        </p:nvPicPr>
        <p:blipFill>
          <a:blip r:embed="rId3"/>
          <a:stretch>
            <a:fillRect/>
          </a:stretch>
        </p:blipFill>
        <p:spPr>
          <a:xfrm>
            <a:off x="6833696" y="566822"/>
            <a:ext cx="4331130" cy="6085059"/>
          </a:xfrm>
          <a:prstGeom prst="rect">
            <a:avLst/>
          </a:prstGeom>
        </p:spPr>
      </p:pic>
    </p:spTree>
    <p:extLst>
      <p:ext uri="{BB962C8B-B14F-4D97-AF65-F5344CB8AC3E}">
        <p14:creationId xmlns:p14="http://schemas.microsoft.com/office/powerpoint/2010/main" val="2466069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879E8-D2A0-CBFD-55DA-0CBE79B860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48609FF-EC8E-0757-ECB9-9D6E254C5B91}"/>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Exploring </a:t>
            </a:r>
            <a:r>
              <a:rPr lang="en-US" spc="-10" dirty="0" err="1">
                <a:latin typeface="Leelawadee UI" panose="020B0502040204020203" pitchFamily="34" charset="-34"/>
                <a:cs typeface="Leelawadee UI" panose="020B0502040204020203" pitchFamily="34" charset="-34"/>
              </a:rPr>
              <a:t>vm</a:t>
            </a:r>
            <a:r>
              <a:rPr lang="en-US" spc="-10" dirty="0">
                <a:latin typeface="Leelawadee UI" panose="020B0502040204020203" pitchFamily="34" charset="-34"/>
                <a:cs typeface="Leelawadee UI" panose="020B0502040204020203" pitchFamily="34" charset="-34"/>
              </a:rPr>
              <a:t> metrics</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1AED5618-9A58-5E70-CB85-0C486F3A9B8B}"/>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E84DB053-FD6D-41C8-89BE-5A254D52AC76}"/>
              </a:ext>
            </a:extLst>
          </p:cNvPr>
          <p:cNvSpPr>
            <a:spLocks noGrp="1"/>
          </p:cNvSpPr>
          <p:nvPr>
            <p:ph type="sldNum" sz="quarter" idx="12"/>
          </p:nvPr>
        </p:nvSpPr>
        <p:spPr/>
        <p:txBody>
          <a:bodyPr/>
          <a:lstStyle/>
          <a:p>
            <a:fld id="{D99624C5-FDF6-4954-B8C3-64918F306FAA}" type="slidenum">
              <a:rPr lang="en-US" smtClean="0"/>
              <a:t>24</a:t>
            </a:fld>
            <a:endParaRPr lang="en-US" dirty="0"/>
          </a:p>
        </p:txBody>
      </p:sp>
      <p:sp>
        <p:nvSpPr>
          <p:cNvPr id="3" name="TextBox 2">
            <a:extLst>
              <a:ext uri="{FF2B5EF4-FFF2-40B4-BE49-F238E27FC236}">
                <a16:creationId xmlns:a16="http://schemas.microsoft.com/office/drawing/2014/main" id="{B19E4B9C-B04E-CBE8-EFB4-AC394ABA5A05}"/>
              </a:ext>
            </a:extLst>
          </p:cNvPr>
          <p:cNvSpPr txBox="1"/>
          <p:nvPr/>
        </p:nvSpPr>
        <p:spPr>
          <a:xfrm>
            <a:off x="6748926" y="1292677"/>
            <a:ext cx="4854642" cy="4272645"/>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q"/>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Overview Page: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VM's "Overview" page by default shows some key metrics like CPU, Network, Disk.</a:t>
            </a:r>
          </a:p>
          <a:p>
            <a:pPr marL="285750" indent="-285750" algn="l">
              <a:lnSpc>
                <a:spcPct val="150000"/>
              </a:lnSpc>
              <a:spcAft>
                <a:spcPts val="225"/>
              </a:spcAft>
              <a:buFont typeface="Wingdings" panose="05000000000000000000" pitchFamily="2" charset="2"/>
              <a:buChar char="q"/>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Metrics Blade: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For more detail, in the left-hand menu for the VM, scroll down to the "Monitoring" section and click on "Metrics".</a:t>
            </a:r>
          </a:p>
          <a:p>
            <a:pPr marL="285750" indent="-285750" algn="l">
              <a:lnSpc>
                <a:spcPct val="150000"/>
              </a:lnSpc>
              <a:spcAft>
                <a:spcPts val="225"/>
              </a:spcAft>
              <a:buFont typeface="Wingdings" panose="05000000000000000000" pitchFamily="2" charset="2"/>
              <a:buChar char="q"/>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Add Metric: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a metric like Percentage CPU. Observe the chart.</a:t>
            </a:r>
          </a:p>
          <a:p>
            <a:pPr marL="285750" indent="-285750" algn="l">
              <a:lnSpc>
                <a:spcPct val="150000"/>
              </a:lnSpc>
              <a:spcAft>
                <a:spcPts val="225"/>
              </a:spcAft>
              <a:buFont typeface="Wingdings" panose="05000000000000000000" pitchFamily="2" charset="2"/>
              <a:buChar char="q"/>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Add more metrics: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Try adding Network In Total or Disk Read Bytes.</a:t>
            </a:r>
          </a:p>
        </p:txBody>
      </p:sp>
      <p:pic>
        <p:nvPicPr>
          <p:cNvPr id="6" name="Picture 5">
            <a:extLst>
              <a:ext uri="{FF2B5EF4-FFF2-40B4-BE49-F238E27FC236}">
                <a16:creationId xmlns:a16="http://schemas.microsoft.com/office/drawing/2014/main" id="{0D4D2962-BCF9-A385-96B0-98CC956954F3}"/>
              </a:ext>
            </a:extLst>
          </p:cNvPr>
          <p:cNvPicPr>
            <a:picLocks noChangeAspect="1"/>
          </p:cNvPicPr>
          <p:nvPr/>
        </p:nvPicPr>
        <p:blipFill>
          <a:blip r:embed="rId3"/>
          <a:stretch>
            <a:fillRect/>
          </a:stretch>
        </p:blipFill>
        <p:spPr>
          <a:xfrm>
            <a:off x="420912" y="1045564"/>
            <a:ext cx="6034015" cy="4766872"/>
          </a:xfrm>
          <a:prstGeom prst="rect">
            <a:avLst/>
          </a:prstGeom>
        </p:spPr>
      </p:pic>
    </p:spTree>
    <p:extLst>
      <p:ext uri="{BB962C8B-B14F-4D97-AF65-F5344CB8AC3E}">
        <p14:creationId xmlns:p14="http://schemas.microsoft.com/office/powerpoint/2010/main" val="303548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15FB1-5D63-2779-6E11-368B15F89B5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4D21D06-7F1C-E74A-9B4F-2F5EF94CBF80}"/>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Exploring </a:t>
            </a:r>
            <a:r>
              <a:rPr lang="en-US" spc="-10" dirty="0" err="1">
                <a:latin typeface="Leelawadee UI" panose="020B0502040204020203" pitchFamily="34" charset="-34"/>
                <a:cs typeface="Leelawadee UI" panose="020B0502040204020203" pitchFamily="34" charset="-34"/>
              </a:rPr>
              <a:t>vm</a:t>
            </a:r>
            <a:r>
              <a:rPr lang="en-US" spc="-10" dirty="0">
                <a:latin typeface="Leelawadee UI" panose="020B0502040204020203" pitchFamily="34" charset="-34"/>
                <a:cs typeface="Leelawadee UI" panose="020B0502040204020203" pitchFamily="34" charset="-34"/>
              </a:rPr>
              <a:t> metrics – activity log</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A6A4D548-15C4-93C2-5008-B837F51A51D7}"/>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C0D83CCF-B169-2E35-397E-9EAEF926FBA4}"/>
              </a:ext>
            </a:extLst>
          </p:cNvPr>
          <p:cNvSpPr>
            <a:spLocks noGrp="1"/>
          </p:cNvSpPr>
          <p:nvPr>
            <p:ph type="sldNum" sz="quarter" idx="12"/>
          </p:nvPr>
        </p:nvSpPr>
        <p:spPr/>
        <p:txBody>
          <a:bodyPr/>
          <a:lstStyle/>
          <a:p>
            <a:fld id="{D99624C5-FDF6-4954-B8C3-64918F306FAA}" type="slidenum">
              <a:rPr lang="en-US" smtClean="0"/>
              <a:t>25</a:t>
            </a:fld>
            <a:endParaRPr lang="en-US" dirty="0"/>
          </a:p>
        </p:txBody>
      </p:sp>
      <p:sp>
        <p:nvSpPr>
          <p:cNvPr id="3" name="TextBox 2">
            <a:extLst>
              <a:ext uri="{FF2B5EF4-FFF2-40B4-BE49-F238E27FC236}">
                <a16:creationId xmlns:a16="http://schemas.microsoft.com/office/drawing/2014/main" id="{B9267BC6-260C-2363-7650-BAEE3847B43E}"/>
              </a:ext>
            </a:extLst>
          </p:cNvPr>
          <p:cNvSpPr txBox="1"/>
          <p:nvPr/>
        </p:nvSpPr>
        <p:spPr>
          <a:xfrm>
            <a:off x="6748926" y="1292677"/>
            <a:ext cx="4854642" cy="4246996"/>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q"/>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Navigate: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In the left-hand menu for the VM, under "Monitoring" (or sometimes higher up), click on “Workbooks” then select "Activity log Insights".</a:t>
            </a:r>
          </a:p>
          <a:p>
            <a:pPr marL="285750" indent="-285750" algn="l">
              <a:lnSpc>
                <a:spcPct val="150000"/>
              </a:lnSpc>
              <a:spcAft>
                <a:spcPts val="225"/>
              </a:spcAft>
              <a:buFont typeface="Wingdings" panose="05000000000000000000" pitchFamily="2" charset="2"/>
              <a:buChar char="q"/>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Review Events: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Observe the list of operations performed on this VM (e.g., Create, Start, Update).</a:t>
            </a:r>
          </a:p>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Activity Log shows all control-plane operations performed on a resource. It's an audit trail.</a:t>
            </a:r>
          </a:p>
        </p:txBody>
      </p:sp>
      <p:pic>
        <p:nvPicPr>
          <p:cNvPr id="5" name="Picture 4">
            <a:extLst>
              <a:ext uri="{FF2B5EF4-FFF2-40B4-BE49-F238E27FC236}">
                <a16:creationId xmlns:a16="http://schemas.microsoft.com/office/drawing/2014/main" id="{9166192F-8C80-0A7A-BA2F-ECF89DE88784}"/>
              </a:ext>
            </a:extLst>
          </p:cNvPr>
          <p:cNvPicPr>
            <a:picLocks noChangeAspect="1"/>
          </p:cNvPicPr>
          <p:nvPr/>
        </p:nvPicPr>
        <p:blipFill>
          <a:blip r:embed="rId3"/>
          <a:stretch>
            <a:fillRect/>
          </a:stretch>
        </p:blipFill>
        <p:spPr>
          <a:xfrm>
            <a:off x="588432" y="1292677"/>
            <a:ext cx="5887067" cy="4246996"/>
          </a:xfrm>
          <a:prstGeom prst="rect">
            <a:avLst/>
          </a:prstGeom>
        </p:spPr>
      </p:pic>
    </p:spTree>
    <p:extLst>
      <p:ext uri="{BB962C8B-B14F-4D97-AF65-F5344CB8AC3E}">
        <p14:creationId xmlns:p14="http://schemas.microsoft.com/office/powerpoint/2010/main" val="1481251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D25D7-6C4C-3993-739B-6D7577FCC50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591F5DB-B952-2E8F-67BA-413220C67B7F}"/>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Managing resource groups</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319967EB-B4A1-2957-4C6D-A3AF27A9B606}"/>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E9C14BE1-FF7C-3F57-417A-B8402741BA39}"/>
              </a:ext>
            </a:extLst>
          </p:cNvPr>
          <p:cNvSpPr>
            <a:spLocks noGrp="1"/>
          </p:cNvSpPr>
          <p:nvPr>
            <p:ph type="sldNum" sz="quarter" idx="12"/>
          </p:nvPr>
        </p:nvSpPr>
        <p:spPr/>
        <p:txBody>
          <a:bodyPr/>
          <a:lstStyle/>
          <a:p>
            <a:fld id="{D99624C5-FDF6-4954-B8C3-64918F306FAA}" type="slidenum">
              <a:rPr lang="en-US" smtClean="0"/>
              <a:t>26</a:t>
            </a:fld>
            <a:endParaRPr lang="en-US" dirty="0"/>
          </a:p>
        </p:txBody>
      </p:sp>
      <p:sp>
        <p:nvSpPr>
          <p:cNvPr id="3" name="TextBox 2">
            <a:extLst>
              <a:ext uri="{FF2B5EF4-FFF2-40B4-BE49-F238E27FC236}">
                <a16:creationId xmlns:a16="http://schemas.microsoft.com/office/drawing/2014/main" id="{C6C66788-D117-630F-82DE-F5AA99195D7D}"/>
              </a:ext>
            </a:extLst>
          </p:cNvPr>
          <p:cNvSpPr txBox="1"/>
          <p:nvPr/>
        </p:nvSpPr>
        <p:spPr>
          <a:xfrm>
            <a:off x="6748926" y="1408850"/>
            <a:ext cx="4854642" cy="3857146"/>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All resources we created (ExecLead-VM01, ExecLead-VNet02,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execleadstorage</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NICs, IPs, Disks) are in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ExecLead</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-RG-Demo.</a:t>
            </a:r>
          </a:p>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Logical container for grouping related resources for an application or project.</a:t>
            </a:r>
          </a:p>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Simplifies management, billing, and access control.</a:t>
            </a:r>
          </a:p>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Deleting a Resource Group deletes all resources within it.</a:t>
            </a:r>
          </a:p>
        </p:txBody>
      </p:sp>
      <p:pic>
        <p:nvPicPr>
          <p:cNvPr id="6" name="Picture 5">
            <a:extLst>
              <a:ext uri="{FF2B5EF4-FFF2-40B4-BE49-F238E27FC236}">
                <a16:creationId xmlns:a16="http://schemas.microsoft.com/office/drawing/2014/main" id="{70986310-B9B9-0480-557F-1949B9812E7A}"/>
              </a:ext>
            </a:extLst>
          </p:cNvPr>
          <p:cNvPicPr>
            <a:picLocks noChangeAspect="1"/>
          </p:cNvPicPr>
          <p:nvPr/>
        </p:nvPicPr>
        <p:blipFill>
          <a:blip r:embed="rId3"/>
          <a:srcRect r="35266"/>
          <a:stretch/>
        </p:blipFill>
        <p:spPr>
          <a:xfrm>
            <a:off x="420912" y="1264648"/>
            <a:ext cx="6092481" cy="4145551"/>
          </a:xfrm>
          <a:prstGeom prst="rect">
            <a:avLst/>
          </a:prstGeom>
        </p:spPr>
      </p:pic>
    </p:spTree>
    <p:extLst>
      <p:ext uri="{BB962C8B-B14F-4D97-AF65-F5344CB8AC3E}">
        <p14:creationId xmlns:p14="http://schemas.microsoft.com/office/powerpoint/2010/main" val="2607348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CEDE3-61EC-5432-69FD-FE746DBD5CB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0F1938D-7D91-204D-ADDD-BFA2C89AF1CA}"/>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Managing resources: tagging</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AFCC6CC7-FE4F-A47C-AAD8-BA5C60AFB8F1}"/>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6C1DC665-F2FB-B01B-20F8-F124B773CCB7}"/>
              </a:ext>
            </a:extLst>
          </p:cNvPr>
          <p:cNvSpPr>
            <a:spLocks noGrp="1"/>
          </p:cNvSpPr>
          <p:nvPr>
            <p:ph type="sldNum" sz="quarter" idx="12"/>
          </p:nvPr>
        </p:nvSpPr>
        <p:spPr/>
        <p:txBody>
          <a:bodyPr/>
          <a:lstStyle/>
          <a:p>
            <a:fld id="{D99624C5-FDF6-4954-B8C3-64918F306FAA}" type="slidenum">
              <a:rPr lang="en-US" smtClean="0"/>
              <a:t>27</a:t>
            </a:fld>
            <a:endParaRPr lang="en-US" dirty="0"/>
          </a:p>
        </p:txBody>
      </p:sp>
      <p:sp>
        <p:nvSpPr>
          <p:cNvPr id="3" name="TextBox 2">
            <a:extLst>
              <a:ext uri="{FF2B5EF4-FFF2-40B4-BE49-F238E27FC236}">
                <a16:creationId xmlns:a16="http://schemas.microsoft.com/office/drawing/2014/main" id="{AB389BB2-9B13-ACBC-A430-14EC06EAA6DB}"/>
              </a:ext>
            </a:extLst>
          </p:cNvPr>
          <p:cNvSpPr txBox="1"/>
          <p:nvPr/>
        </p:nvSpPr>
        <p:spPr>
          <a:xfrm>
            <a:off x="809468" y="3429000"/>
            <a:ext cx="11527437" cy="3103094"/>
          </a:xfrm>
          <a:prstGeom prst="rect">
            <a:avLst/>
          </a:prstGeom>
          <a:noFill/>
        </p:spPr>
        <p:txBody>
          <a:bodyPr wrap="square">
            <a:spAutoFit/>
          </a:bodyPr>
          <a:lstStyle/>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Tags are key/value pairs applied to Azure resources.</a:t>
            </a:r>
          </a:p>
          <a:p>
            <a:pPr algn="l">
              <a:lnSpc>
                <a:spcPct val="150000"/>
              </a:lnSpc>
              <a:spcAft>
                <a:spcPts val="225"/>
              </a:spcAft>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Used for:</a:t>
            </a:r>
          </a:p>
          <a:p>
            <a:pPr marL="742950" lvl="1" indent="-285750">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Organizing resources across Resource Groups.</a:t>
            </a:r>
          </a:p>
          <a:p>
            <a:pPr marL="742950" lvl="1" indent="-285750">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Cost tracking and billing reports (filter by tag).</a:t>
            </a:r>
          </a:p>
          <a:p>
            <a:pPr marL="742950" lvl="1" indent="-285750">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Automation (scripts can act on tagged resources).</a:t>
            </a:r>
          </a:p>
          <a:p>
            <a:pPr marL="742950" lvl="1" indent="-285750">
              <a:lnSpc>
                <a:spcPct val="150000"/>
              </a:lnSpc>
              <a:spcAft>
                <a:spcPts val="225"/>
              </a:spcAft>
              <a:buFont typeface="Wingdings" panose="05000000000000000000" pitchFamily="2" charset="2"/>
              <a:buChar char="§"/>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Applying policies.</a:t>
            </a:r>
          </a:p>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Example: Environment:Production,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Owner:jane.doe@company.com</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Project:Alpha</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t>
            </a:r>
          </a:p>
        </p:txBody>
      </p:sp>
      <p:pic>
        <p:nvPicPr>
          <p:cNvPr id="5" name="Picture 4">
            <a:extLst>
              <a:ext uri="{FF2B5EF4-FFF2-40B4-BE49-F238E27FC236}">
                <a16:creationId xmlns:a16="http://schemas.microsoft.com/office/drawing/2014/main" id="{1D3794E5-5960-1D57-67B6-36460D75A1F2}"/>
              </a:ext>
            </a:extLst>
          </p:cNvPr>
          <p:cNvPicPr>
            <a:picLocks noChangeAspect="1"/>
          </p:cNvPicPr>
          <p:nvPr/>
        </p:nvPicPr>
        <p:blipFill>
          <a:blip r:embed="rId3"/>
          <a:srcRect b="22982"/>
          <a:stretch/>
        </p:blipFill>
        <p:spPr>
          <a:xfrm>
            <a:off x="539645" y="947155"/>
            <a:ext cx="9908499" cy="2481845"/>
          </a:xfrm>
          <a:prstGeom prst="rect">
            <a:avLst/>
          </a:prstGeom>
        </p:spPr>
      </p:pic>
    </p:spTree>
    <p:extLst>
      <p:ext uri="{BB962C8B-B14F-4D97-AF65-F5344CB8AC3E}">
        <p14:creationId xmlns:p14="http://schemas.microsoft.com/office/powerpoint/2010/main" val="2801764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3BA1C-068C-0FB1-6CB3-F066551DD3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9610896-10E7-BFFA-F24C-30B68AA832B7}"/>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Setting up a basic alert (conceptual)</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F7E5931C-CE53-94D5-0C4C-49B8F0BD0D04}"/>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DB5966AF-D5BC-0679-5500-6F52B6FCD7C4}"/>
              </a:ext>
            </a:extLst>
          </p:cNvPr>
          <p:cNvSpPr>
            <a:spLocks noGrp="1"/>
          </p:cNvSpPr>
          <p:nvPr>
            <p:ph type="sldNum" sz="quarter" idx="12"/>
          </p:nvPr>
        </p:nvSpPr>
        <p:spPr/>
        <p:txBody>
          <a:bodyPr/>
          <a:lstStyle/>
          <a:p>
            <a:fld id="{D99624C5-FDF6-4954-B8C3-64918F306FAA}" type="slidenum">
              <a:rPr lang="en-US" smtClean="0"/>
              <a:t>28</a:t>
            </a:fld>
            <a:endParaRPr lang="en-US" dirty="0"/>
          </a:p>
        </p:txBody>
      </p:sp>
      <p:sp>
        <p:nvSpPr>
          <p:cNvPr id="3" name="TextBox 2">
            <a:extLst>
              <a:ext uri="{FF2B5EF4-FFF2-40B4-BE49-F238E27FC236}">
                <a16:creationId xmlns:a16="http://schemas.microsoft.com/office/drawing/2014/main" id="{026B2F76-830E-D899-1946-2A3EA7DE07C3}"/>
              </a:ext>
            </a:extLst>
          </p:cNvPr>
          <p:cNvSpPr txBox="1"/>
          <p:nvPr/>
        </p:nvSpPr>
        <p:spPr>
          <a:xfrm>
            <a:off x="6096000" y="1096079"/>
            <a:ext cx="5750984" cy="5154937"/>
          </a:xfrm>
          <a:prstGeom prst="rect">
            <a:avLst/>
          </a:prstGeom>
          <a:noFill/>
        </p:spPr>
        <p:txBody>
          <a:bodyPr wrap="square">
            <a:spAutoFit/>
          </a:bodyPr>
          <a:lstStyle/>
          <a:p>
            <a:pPr algn="l">
              <a:lnSpc>
                <a:spcPct val="150000"/>
              </a:lnSpc>
              <a:spcAft>
                <a:spcPts val="225"/>
              </a:spcAft>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Azure Monitor allows proactive alerting.</a:t>
            </a:r>
          </a:p>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Condition: Define a threshold (e.g., CPU &gt; 80% for 5 mins).</a:t>
            </a:r>
          </a:p>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Action Group: Define what happens when the alert fires (e.g., send an email, SMS, trigger an Azure Function).</a:t>
            </a:r>
          </a:p>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Navigate to Azure Monitor -&gt; Alerts -&gt; + Create alert rule.</a:t>
            </a:r>
          </a:p>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a resource (e.g., your VM), define condition, create/select action group.</a:t>
            </a:r>
          </a:p>
          <a:p>
            <a:pPr marL="285750" indent="-285750" algn="l">
              <a:lnSpc>
                <a:spcPct val="150000"/>
              </a:lnSpc>
              <a:spcAft>
                <a:spcPts val="225"/>
              </a:spcAft>
              <a:buFont typeface="Wingdings" panose="05000000000000000000" pitchFamily="2" charset="2"/>
              <a:buChar char="q"/>
            </a:pP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 Alerts notify you of important conditions, enabling quick response.</a:t>
            </a:r>
          </a:p>
        </p:txBody>
      </p:sp>
      <p:pic>
        <p:nvPicPr>
          <p:cNvPr id="6" name="Picture 5">
            <a:extLst>
              <a:ext uri="{FF2B5EF4-FFF2-40B4-BE49-F238E27FC236}">
                <a16:creationId xmlns:a16="http://schemas.microsoft.com/office/drawing/2014/main" id="{16B04E7C-40ED-98F2-C006-63F656AC30C3}"/>
              </a:ext>
            </a:extLst>
          </p:cNvPr>
          <p:cNvPicPr>
            <a:picLocks noChangeAspect="1"/>
          </p:cNvPicPr>
          <p:nvPr/>
        </p:nvPicPr>
        <p:blipFill>
          <a:blip r:embed="rId3"/>
          <a:stretch>
            <a:fillRect/>
          </a:stretch>
        </p:blipFill>
        <p:spPr>
          <a:xfrm>
            <a:off x="420912" y="1131672"/>
            <a:ext cx="5239908" cy="5083752"/>
          </a:xfrm>
          <a:prstGeom prst="rect">
            <a:avLst/>
          </a:prstGeom>
        </p:spPr>
      </p:pic>
    </p:spTree>
    <p:extLst>
      <p:ext uri="{BB962C8B-B14F-4D97-AF65-F5344CB8AC3E}">
        <p14:creationId xmlns:p14="http://schemas.microsoft.com/office/powerpoint/2010/main" val="3787671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2BD1A-5C5F-C99F-EDBB-F31A072B838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A16DE35-EA08-849B-C6C5-8559EEAD6772}"/>
              </a:ext>
            </a:extLst>
          </p:cNvPr>
          <p:cNvSpPr txBox="1"/>
          <p:nvPr/>
        </p:nvSpPr>
        <p:spPr>
          <a:xfrm>
            <a:off x="2947924" y="240889"/>
            <a:ext cx="7738364" cy="774382"/>
          </a:xfrm>
          <a:prstGeom prst="rect">
            <a:avLst/>
          </a:prstGeom>
        </p:spPr>
        <p:txBody>
          <a:bodyPr vert="horz" lIns="91440" tIns="45720" rIns="91440" bIns="45720" rtlCol="0" anchor="b">
            <a:normAutofit/>
          </a:bodyPr>
          <a:lstStyle/>
          <a:p>
            <a:pPr marL="12700">
              <a:spcBef>
                <a:spcPct val="0"/>
              </a:spcBef>
              <a:spcAft>
                <a:spcPts val="600"/>
              </a:spcAft>
            </a:pPr>
            <a:endParaRPr lang="en-US" sz="3600" cap="all" spc="-60" dirty="0">
              <a:solidFill>
                <a:schemeClr val="tx1">
                  <a:lumMod val="85000"/>
                  <a:lumOff val="15000"/>
                </a:schemeClr>
              </a:solidFill>
              <a:latin typeface="Leelawadee UI Semilight" panose="020B0402040204020203" pitchFamily="34" charset="-34"/>
              <a:ea typeface="+mj-ea"/>
              <a:cs typeface="Leelawadee UI Semilight" panose="020B0402040204020203" pitchFamily="34" charset="-34"/>
            </a:endParaRPr>
          </a:p>
        </p:txBody>
      </p:sp>
      <p:sp>
        <p:nvSpPr>
          <p:cNvPr id="10" name="Footer Placeholder 4">
            <a:extLst>
              <a:ext uri="{FF2B5EF4-FFF2-40B4-BE49-F238E27FC236}">
                <a16:creationId xmlns:a16="http://schemas.microsoft.com/office/drawing/2014/main" id="{E7ACAAB4-E031-B3A4-3C5A-F843EA4ACF48}"/>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6D782593-416A-2B87-5DC5-F03B19365480}"/>
              </a:ext>
            </a:extLst>
          </p:cNvPr>
          <p:cNvSpPr>
            <a:spLocks noGrp="1"/>
          </p:cNvSpPr>
          <p:nvPr>
            <p:ph type="sldNum" sz="quarter" idx="12"/>
          </p:nvPr>
        </p:nvSpPr>
        <p:spPr/>
        <p:txBody>
          <a:bodyPr/>
          <a:lstStyle/>
          <a:p>
            <a:fld id="{D99624C5-FDF6-4954-B8C3-64918F306FAA}" type="slidenum">
              <a:rPr lang="en-US" smtClean="0"/>
              <a:t>29</a:t>
            </a:fld>
            <a:endParaRPr lang="en-US"/>
          </a:p>
        </p:txBody>
      </p:sp>
      <p:sp>
        <p:nvSpPr>
          <p:cNvPr id="6" name="TextBox 5">
            <a:extLst>
              <a:ext uri="{FF2B5EF4-FFF2-40B4-BE49-F238E27FC236}">
                <a16:creationId xmlns:a16="http://schemas.microsoft.com/office/drawing/2014/main" id="{C8ADB801-DA5F-1C32-5EBE-62FDF4EFB0BD}"/>
              </a:ext>
            </a:extLst>
          </p:cNvPr>
          <p:cNvSpPr txBox="1"/>
          <p:nvPr/>
        </p:nvSpPr>
        <p:spPr>
          <a:xfrm>
            <a:off x="766916" y="1235443"/>
            <a:ext cx="10658168" cy="1631216"/>
          </a:xfrm>
          <a:prstGeom prst="rect">
            <a:avLst/>
          </a:prstGeom>
          <a:noFill/>
        </p:spPr>
        <p:txBody>
          <a:bodyPr wrap="square">
            <a:spAutoFit/>
          </a:bodyPr>
          <a:lstStyle/>
          <a:p>
            <a:pPr algn="l">
              <a:lnSpc>
                <a:spcPts val="1500"/>
              </a:lnSpc>
              <a:spcAft>
                <a:spcPts val="1350"/>
              </a:spcAft>
              <a:buNone/>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In the simulation, RDP port 3389 was opened to "Any" source for the Windows VM. From a leadership perspective overseeing a production environment, what is the most significant risk associated with this configuration that you would want your team to mitigate?</a:t>
            </a:r>
          </a:p>
          <a:p>
            <a:pPr algn="l">
              <a:lnSpc>
                <a:spcPts val="1500"/>
              </a:lnSpc>
              <a:spcAft>
                <a:spcPts val="1350"/>
              </a:spcAft>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 Increased data egress costs due to RDP traffic.</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 High exposure to internet-based brute-force attacks and potential unauthorized access.</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 The VM will not be able to communicate with other services in its Virtual Network.</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 It prevents the use of Azure Monitor for tracking VM performance.</a:t>
            </a:r>
          </a:p>
        </p:txBody>
      </p:sp>
    </p:spTree>
    <p:extLst>
      <p:ext uri="{BB962C8B-B14F-4D97-AF65-F5344CB8AC3E}">
        <p14:creationId xmlns:p14="http://schemas.microsoft.com/office/powerpoint/2010/main" val="2508777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8FFB5-DF5D-7B09-FD90-E4B9B40CC3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5769F47-8181-9FA0-8EC1-1F5C642511DD}"/>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dirty="0">
                <a:latin typeface="Leelawadee UI" panose="020B0502040204020203" pitchFamily="34" charset="-34"/>
                <a:cs typeface="Leelawadee UI" panose="020B0502040204020203" pitchFamily="34" charset="-34"/>
              </a:rPr>
              <a:t>agenda</a:t>
            </a:r>
          </a:p>
        </p:txBody>
      </p:sp>
      <p:sp>
        <p:nvSpPr>
          <p:cNvPr id="34" name="Footer Placeholder 33">
            <a:extLst>
              <a:ext uri="{FF2B5EF4-FFF2-40B4-BE49-F238E27FC236}">
                <a16:creationId xmlns:a16="http://schemas.microsoft.com/office/drawing/2014/main" id="{7FC2B96C-86BF-A9F5-6C8C-0D8D38C6A201}"/>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DE454485-1901-6CB4-5BC7-EE505435F19D}"/>
              </a:ext>
            </a:extLst>
          </p:cNvPr>
          <p:cNvSpPr>
            <a:spLocks noGrp="1"/>
          </p:cNvSpPr>
          <p:nvPr>
            <p:ph type="sldNum" sz="quarter" idx="12"/>
          </p:nvPr>
        </p:nvSpPr>
        <p:spPr/>
        <p:txBody>
          <a:bodyPr/>
          <a:lstStyle/>
          <a:p>
            <a:fld id="{D99624C5-FDF6-4954-B8C3-64918F306FAA}" type="slidenum">
              <a:rPr lang="en-US" smtClean="0"/>
              <a:t>3</a:t>
            </a:fld>
            <a:endParaRPr lang="en-US" dirty="0"/>
          </a:p>
        </p:txBody>
      </p:sp>
      <p:sp>
        <p:nvSpPr>
          <p:cNvPr id="6" name="TextBox 5">
            <a:extLst>
              <a:ext uri="{FF2B5EF4-FFF2-40B4-BE49-F238E27FC236}">
                <a16:creationId xmlns:a16="http://schemas.microsoft.com/office/drawing/2014/main" id="{08B1B48C-E2FF-11DC-34CD-C0464C63D0B6}"/>
              </a:ext>
            </a:extLst>
          </p:cNvPr>
          <p:cNvSpPr txBox="1"/>
          <p:nvPr/>
        </p:nvSpPr>
        <p:spPr>
          <a:xfrm>
            <a:off x="858609" y="1380441"/>
            <a:ext cx="9833488" cy="4029758"/>
          </a:xfrm>
          <a:prstGeom prst="rect">
            <a:avLst/>
          </a:prstGeom>
          <a:noFill/>
        </p:spPr>
        <p:txBody>
          <a:bodyPr wrap="square">
            <a:spAutoFit/>
          </a:bodyPr>
          <a:lstStyle/>
          <a:p>
            <a:pPr marL="342900" indent="-342900" algn="l">
              <a:lnSpc>
                <a:spcPct val="150000"/>
              </a:lnSpc>
              <a:spcAft>
                <a:spcPts val="225"/>
              </a:spcAft>
              <a:buFont typeface="Wingdings" panose="05000000000000000000" pitchFamily="2" charset="2"/>
              <a:buChar char="§"/>
            </a:pPr>
            <a:r>
              <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Familiarize with the Azure Portal interface and navigation.</a:t>
            </a:r>
          </a:p>
          <a:p>
            <a:pPr marL="342900" indent="-342900" algn="l">
              <a:lnSpc>
                <a:spcPct val="150000"/>
              </a:lnSpc>
              <a:spcAft>
                <a:spcPts val="225"/>
              </a:spcAft>
              <a:buFont typeface="Wingdings" panose="05000000000000000000" pitchFamily="2" charset="2"/>
              <a:buChar char="§"/>
            </a:pPr>
            <a:r>
              <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Gain practical experience deploying fundamental Azure services.</a:t>
            </a:r>
          </a:p>
          <a:p>
            <a:pPr marL="342900" indent="-342900" algn="l">
              <a:lnSpc>
                <a:spcPct val="150000"/>
              </a:lnSpc>
              <a:spcAft>
                <a:spcPts val="225"/>
              </a:spcAft>
              <a:buFont typeface="Wingdings" panose="05000000000000000000" pitchFamily="2" charset="2"/>
              <a:buChar char="§"/>
            </a:pPr>
            <a:r>
              <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Understand the basic configuration options for Virtual Machines, Virtual Networks, and Storage Accounts.</a:t>
            </a:r>
          </a:p>
          <a:p>
            <a:pPr marL="342900" indent="-342900" algn="l">
              <a:lnSpc>
                <a:spcPct val="150000"/>
              </a:lnSpc>
              <a:spcAft>
                <a:spcPts val="225"/>
              </a:spcAft>
              <a:buFont typeface="Wingdings" panose="05000000000000000000" pitchFamily="2" charset="2"/>
              <a:buChar char="§"/>
            </a:pPr>
            <a:r>
              <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Learn how to monitor resource health and performance.</a:t>
            </a:r>
          </a:p>
          <a:p>
            <a:pPr marL="342900" indent="-342900" algn="l">
              <a:lnSpc>
                <a:spcPct val="150000"/>
              </a:lnSpc>
              <a:spcAft>
                <a:spcPts val="225"/>
              </a:spcAft>
              <a:buFont typeface="Wingdings" panose="05000000000000000000" pitchFamily="2" charset="2"/>
              <a:buChar char="§"/>
            </a:pPr>
            <a:r>
              <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Appreciate the interconnectedness of Azure services.</a:t>
            </a:r>
          </a:p>
          <a:p>
            <a:pPr marL="342900" indent="-342900" algn="l">
              <a:lnSpc>
                <a:spcPct val="150000"/>
              </a:lnSpc>
              <a:spcAft>
                <a:spcPts val="225"/>
              </a:spcAft>
              <a:buFont typeface="Wingdings" panose="05000000000000000000" pitchFamily="2" charset="2"/>
              <a:buChar char="§"/>
            </a:pPr>
            <a:r>
              <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Connect hands-on activities to strategic cloud decisions.</a:t>
            </a:r>
          </a:p>
        </p:txBody>
      </p:sp>
    </p:spTree>
    <p:extLst>
      <p:ext uri="{BB962C8B-B14F-4D97-AF65-F5344CB8AC3E}">
        <p14:creationId xmlns:p14="http://schemas.microsoft.com/office/powerpoint/2010/main" val="763582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210FC-3E2B-5BC8-4500-4D89C7CC1AF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474C237-0B91-D6CA-270E-B7B2C5BD3756}"/>
              </a:ext>
            </a:extLst>
          </p:cNvPr>
          <p:cNvSpPr txBox="1"/>
          <p:nvPr/>
        </p:nvSpPr>
        <p:spPr>
          <a:xfrm>
            <a:off x="2947924" y="240889"/>
            <a:ext cx="7738364" cy="774382"/>
          </a:xfrm>
          <a:prstGeom prst="rect">
            <a:avLst/>
          </a:prstGeom>
        </p:spPr>
        <p:txBody>
          <a:bodyPr vert="horz" lIns="91440" tIns="45720" rIns="91440" bIns="45720" rtlCol="0" anchor="b">
            <a:normAutofit/>
          </a:bodyPr>
          <a:lstStyle/>
          <a:p>
            <a:pPr marL="12700">
              <a:spcBef>
                <a:spcPct val="0"/>
              </a:spcBef>
              <a:spcAft>
                <a:spcPts val="600"/>
              </a:spcAft>
            </a:pPr>
            <a:endParaRPr lang="en-US" sz="3600" cap="all" spc="-60" dirty="0">
              <a:solidFill>
                <a:schemeClr val="tx1">
                  <a:lumMod val="85000"/>
                  <a:lumOff val="15000"/>
                </a:schemeClr>
              </a:solidFill>
              <a:latin typeface="Leelawadee UI Semilight" panose="020B0402040204020203" pitchFamily="34" charset="-34"/>
              <a:ea typeface="+mj-ea"/>
              <a:cs typeface="Leelawadee UI Semilight" panose="020B0402040204020203" pitchFamily="34" charset="-34"/>
            </a:endParaRPr>
          </a:p>
        </p:txBody>
      </p:sp>
      <p:sp>
        <p:nvSpPr>
          <p:cNvPr id="10" name="Footer Placeholder 4">
            <a:extLst>
              <a:ext uri="{FF2B5EF4-FFF2-40B4-BE49-F238E27FC236}">
                <a16:creationId xmlns:a16="http://schemas.microsoft.com/office/drawing/2014/main" id="{2208D1A4-3008-CCF6-6AF9-6AD424665F19}"/>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8421AE2E-39BA-9102-9595-9D917BABE8C6}"/>
              </a:ext>
            </a:extLst>
          </p:cNvPr>
          <p:cNvSpPr>
            <a:spLocks noGrp="1"/>
          </p:cNvSpPr>
          <p:nvPr>
            <p:ph type="sldNum" sz="quarter" idx="12"/>
          </p:nvPr>
        </p:nvSpPr>
        <p:spPr/>
        <p:txBody>
          <a:bodyPr/>
          <a:lstStyle/>
          <a:p>
            <a:fld id="{D99624C5-FDF6-4954-B8C3-64918F306FAA}" type="slidenum">
              <a:rPr lang="en-US" smtClean="0"/>
              <a:t>30</a:t>
            </a:fld>
            <a:endParaRPr lang="en-US"/>
          </a:p>
        </p:txBody>
      </p:sp>
      <p:sp>
        <p:nvSpPr>
          <p:cNvPr id="6" name="TextBox 5">
            <a:extLst>
              <a:ext uri="{FF2B5EF4-FFF2-40B4-BE49-F238E27FC236}">
                <a16:creationId xmlns:a16="http://schemas.microsoft.com/office/drawing/2014/main" id="{6E32FC41-0E0A-AD7B-314C-F4850CC88046}"/>
              </a:ext>
            </a:extLst>
          </p:cNvPr>
          <p:cNvSpPr txBox="1"/>
          <p:nvPr/>
        </p:nvSpPr>
        <p:spPr>
          <a:xfrm>
            <a:off x="766916" y="1235443"/>
            <a:ext cx="10658168" cy="1631216"/>
          </a:xfrm>
          <a:prstGeom prst="rect">
            <a:avLst/>
          </a:prstGeom>
          <a:noFill/>
        </p:spPr>
        <p:txBody>
          <a:bodyPr wrap="square">
            <a:spAutoFit/>
          </a:bodyPr>
          <a:lstStyle/>
          <a:p>
            <a:pPr algn="l">
              <a:lnSpc>
                <a:spcPts val="1500"/>
              </a:lnSpc>
              <a:spcAft>
                <a:spcPts val="1350"/>
              </a:spcAft>
              <a:buNone/>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In the simulation, RDP port 3389 was opened to "Any" source for the Windows VM. From a leadership perspective overseeing a production environment, what is the most significant risk associated with this configuration that you would want your team to mitigate?</a:t>
            </a:r>
          </a:p>
          <a:p>
            <a:pPr algn="l">
              <a:lnSpc>
                <a:spcPts val="1500"/>
              </a:lnSpc>
              <a:spcAft>
                <a:spcPts val="1350"/>
              </a:spcAft>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 Increased data egress costs due to RDP traffic.</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 High exposure to internet-based brute-force attacks and potential unauthorized access.</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 The VM will not be able to communicate with other services in its Virtual Network.</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 It prevents the use of Azure Monitor for tracking VM performance.</a:t>
            </a:r>
          </a:p>
        </p:txBody>
      </p:sp>
    </p:spTree>
    <p:extLst>
      <p:ext uri="{BB962C8B-B14F-4D97-AF65-F5344CB8AC3E}">
        <p14:creationId xmlns:p14="http://schemas.microsoft.com/office/powerpoint/2010/main" val="3991701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8CAA9-E354-3077-B03B-36BE570D804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ABD0B81-DDD9-7511-2297-A700E76EF1A5}"/>
              </a:ext>
            </a:extLst>
          </p:cNvPr>
          <p:cNvSpPr txBox="1"/>
          <p:nvPr/>
        </p:nvSpPr>
        <p:spPr>
          <a:xfrm>
            <a:off x="2947924" y="240889"/>
            <a:ext cx="7738364" cy="774382"/>
          </a:xfrm>
          <a:prstGeom prst="rect">
            <a:avLst/>
          </a:prstGeom>
        </p:spPr>
        <p:txBody>
          <a:bodyPr vert="horz" lIns="91440" tIns="45720" rIns="91440" bIns="45720" rtlCol="0" anchor="b">
            <a:normAutofit/>
          </a:bodyPr>
          <a:lstStyle/>
          <a:p>
            <a:pPr marL="12700">
              <a:spcBef>
                <a:spcPct val="0"/>
              </a:spcBef>
              <a:spcAft>
                <a:spcPts val="600"/>
              </a:spcAft>
            </a:pPr>
            <a:endParaRPr lang="en-US" sz="3600" cap="all" spc="-60" dirty="0">
              <a:solidFill>
                <a:schemeClr val="tx1">
                  <a:lumMod val="85000"/>
                  <a:lumOff val="15000"/>
                </a:schemeClr>
              </a:solidFill>
              <a:latin typeface="Leelawadee UI Semilight" panose="020B0402040204020203" pitchFamily="34" charset="-34"/>
              <a:ea typeface="+mj-ea"/>
              <a:cs typeface="Leelawadee UI Semilight" panose="020B0402040204020203" pitchFamily="34" charset="-34"/>
            </a:endParaRPr>
          </a:p>
        </p:txBody>
      </p:sp>
      <p:sp>
        <p:nvSpPr>
          <p:cNvPr id="10" name="Footer Placeholder 4">
            <a:extLst>
              <a:ext uri="{FF2B5EF4-FFF2-40B4-BE49-F238E27FC236}">
                <a16:creationId xmlns:a16="http://schemas.microsoft.com/office/drawing/2014/main" id="{F532F68D-012A-2FAE-9CD7-A7F729420C65}"/>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A7900802-7B10-C21D-F1B5-C64A92EE0159}"/>
              </a:ext>
            </a:extLst>
          </p:cNvPr>
          <p:cNvSpPr>
            <a:spLocks noGrp="1"/>
          </p:cNvSpPr>
          <p:nvPr>
            <p:ph type="sldNum" sz="quarter" idx="12"/>
          </p:nvPr>
        </p:nvSpPr>
        <p:spPr/>
        <p:txBody>
          <a:bodyPr/>
          <a:lstStyle/>
          <a:p>
            <a:fld id="{D99624C5-FDF6-4954-B8C3-64918F306FAA}" type="slidenum">
              <a:rPr lang="en-US" smtClean="0"/>
              <a:t>31</a:t>
            </a:fld>
            <a:endParaRPr lang="en-US"/>
          </a:p>
        </p:txBody>
      </p:sp>
      <p:sp>
        <p:nvSpPr>
          <p:cNvPr id="6" name="TextBox 5">
            <a:extLst>
              <a:ext uri="{FF2B5EF4-FFF2-40B4-BE49-F238E27FC236}">
                <a16:creationId xmlns:a16="http://schemas.microsoft.com/office/drawing/2014/main" id="{A78EC2F9-5AAF-6CF2-3BD1-4D55CDC0EFB0}"/>
              </a:ext>
            </a:extLst>
          </p:cNvPr>
          <p:cNvSpPr txBox="1"/>
          <p:nvPr/>
        </p:nvSpPr>
        <p:spPr>
          <a:xfrm>
            <a:off x="766916" y="1235443"/>
            <a:ext cx="10658168" cy="2186817"/>
          </a:xfrm>
          <a:prstGeom prst="rect">
            <a:avLst/>
          </a:prstGeom>
          <a:noFill/>
        </p:spPr>
        <p:txBody>
          <a:bodyPr wrap="square">
            <a:spAutoFit/>
          </a:bodyPr>
          <a:lstStyle/>
          <a:p>
            <a:pPr algn="l">
              <a:lnSpc>
                <a:spcPts val="1500"/>
              </a:lnSpc>
              <a:spcAft>
                <a:spcPts val="1350"/>
              </a:spcAft>
              <a:buNone/>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course outline emphasizes the importance of tagging resources (e.g., </a:t>
            </a:r>
            <a:r>
              <a:rPr lang="en-US" b="0"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Environment:Training</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b="0"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CostCenter:ITDept</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even though it was briefly mentioned in the simulation. From a leadership perspective responsible for cloud spend, what is the </a:t>
            </a:r>
            <a:r>
              <a:rPr lang="en-US" b="0" i="1"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most</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significant benefit of implementing a consistent tagging strategy?</a:t>
            </a:r>
          </a:p>
          <a:p>
            <a:pPr marL="342900" indent="-342900" algn="l">
              <a:lnSpc>
                <a:spcPts val="1500"/>
              </a:lnSpc>
              <a:spcAft>
                <a:spcPts val="1350"/>
              </a:spcAft>
              <a:buAutoNum type="alphaUcPeriod"/>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Tags enable accurate cost allocation, improved financial reporting, and </a:t>
            </a:r>
            <a:r>
              <a:rPr lang="en-US" b="0"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showback</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/chargeback to departments. </a:t>
            </a:r>
          </a:p>
          <a:p>
            <a:pPr algn="l">
              <a:lnSpc>
                <a:spcPts val="1500"/>
              </a:lnSpc>
              <a:spcAft>
                <a:spcPts val="1350"/>
              </a:spcAft>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 Tags automatically apply security patches to tagged resources.</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 Tags significantly increase the performance of the tagged resources.</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 Tags are required for resources to communicate with each other across different regions</a:t>
            </a:r>
          </a:p>
        </p:txBody>
      </p:sp>
    </p:spTree>
    <p:extLst>
      <p:ext uri="{BB962C8B-B14F-4D97-AF65-F5344CB8AC3E}">
        <p14:creationId xmlns:p14="http://schemas.microsoft.com/office/powerpoint/2010/main" val="1680606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34493-E616-4337-5AAF-F39196109E9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E474F74-A90F-A85A-F9BF-79E44394A543}"/>
              </a:ext>
            </a:extLst>
          </p:cNvPr>
          <p:cNvSpPr txBox="1"/>
          <p:nvPr/>
        </p:nvSpPr>
        <p:spPr>
          <a:xfrm>
            <a:off x="2947924" y="240889"/>
            <a:ext cx="7738364" cy="774382"/>
          </a:xfrm>
          <a:prstGeom prst="rect">
            <a:avLst/>
          </a:prstGeom>
        </p:spPr>
        <p:txBody>
          <a:bodyPr vert="horz" lIns="91440" tIns="45720" rIns="91440" bIns="45720" rtlCol="0" anchor="b">
            <a:normAutofit/>
          </a:bodyPr>
          <a:lstStyle/>
          <a:p>
            <a:pPr marL="12700">
              <a:spcBef>
                <a:spcPct val="0"/>
              </a:spcBef>
              <a:spcAft>
                <a:spcPts val="600"/>
              </a:spcAft>
            </a:pPr>
            <a:endParaRPr lang="en-US" sz="3600" cap="all" spc="-60" dirty="0">
              <a:solidFill>
                <a:schemeClr val="tx1">
                  <a:lumMod val="85000"/>
                  <a:lumOff val="15000"/>
                </a:schemeClr>
              </a:solidFill>
              <a:latin typeface="Leelawadee UI Semilight" panose="020B0402040204020203" pitchFamily="34" charset="-34"/>
              <a:ea typeface="+mj-ea"/>
              <a:cs typeface="Leelawadee UI Semilight" panose="020B0402040204020203" pitchFamily="34" charset="-34"/>
            </a:endParaRPr>
          </a:p>
        </p:txBody>
      </p:sp>
      <p:sp>
        <p:nvSpPr>
          <p:cNvPr id="10" name="Footer Placeholder 4">
            <a:extLst>
              <a:ext uri="{FF2B5EF4-FFF2-40B4-BE49-F238E27FC236}">
                <a16:creationId xmlns:a16="http://schemas.microsoft.com/office/drawing/2014/main" id="{FBB70CA5-041C-BABE-39F6-59DB91C4075B}"/>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6CE38BAE-E5C3-CCA1-802B-24ED4255971F}"/>
              </a:ext>
            </a:extLst>
          </p:cNvPr>
          <p:cNvSpPr>
            <a:spLocks noGrp="1"/>
          </p:cNvSpPr>
          <p:nvPr>
            <p:ph type="sldNum" sz="quarter" idx="12"/>
          </p:nvPr>
        </p:nvSpPr>
        <p:spPr/>
        <p:txBody>
          <a:bodyPr/>
          <a:lstStyle/>
          <a:p>
            <a:fld id="{D99624C5-FDF6-4954-B8C3-64918F306FAA}" type="slidenum">
              <a:rPr lang="en-US" smtClean="0"/>
              <a:t>32</a:t>
            </a:fld>
            <a:endParaRPr lang="en-US"/>
          </a:p>
        </p:txBody>
      </p:sp>
      <p:sp>
        <p:nvSpPr>
          <p:cNvPr id="6" name="TextBox 5">
            <a:extLst>
              <a:ext uri="{FF2B5EF4-FFF2-40B4-BE49-F238E27FC236}">
                <a16:creationId xmlns:a16="http://schemas.microsoft.com/office/drawing/2014/main" id="{C9349FC4-A43C-9B90-5737-9CCE93FC9163}"/>
              </a:ext>
            </a:extLst>
          </p:cNvPr>
          <p:cNvSpPr txBox="1"/>
          <p:nvPr/>
        </p:nvSpPr>
        <p:spPr>
          <a:xfrm>
            <a:off x="766916" y="1235443"/>
            <a:ext cx="10658168" cy="2186817"/>
          </a:xfrm>
          <a:prstGeom prst="rect">
            <a:avLst/>
          </a:prstGeom>
          <a:noFill/>
        </p:spPr>
        <p:txBody>
          <a:bodyPr wrap="square">
            <a:spAutoFit/>
          </a:bodyPr>
          <a:lstStyle/>
          <a:p>
            <a:pPr algn="l">
              <a:lnSpc>
                <a:spcPts val="1500"/>
              </a:lnSpc>
              <a:spcAft>
                <a:spcPts val="1350"/>
              </a:spcAft>
              <a:buNone/>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course outline emphasizes the importance of tagging resources (e.g., </a:t>
            </a:r>
            <a:r>
              <a:rPr lang="en-US" b="0"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Environment:Training</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b="0"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CostCenter:ITDept</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even though it was briefly mentioned in the simulation. From a leadership perspective responsible for cloud spend, what is the </a:t>
            </a:r>
            <a:r>
              <a:rPr lang="en-US" b="0" i="1"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most</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significant benefit of implementing a consistent tagging strategy?</a:t>
            </a:r>
          </a:p>
          <a:p>
            <a:pPr marL="342900" indent="-342900" algn="l">
              <a:lnSpc>
                <a:spcPts val="1500"/>
              </a:lnSpc>
              <a:spcAft>
                <a:spcPts val="1350"/>
              </a:spcAft>
              <a:buAutoNum type="alphaUcPeriod"/>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Tags enable accurate cost allocation, improved financial reporting, and </a:t>
            </a:r>
            <a:r>
              <a:rPr lang="en-US" b="1"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showback</a:t>
            </a: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/chargeback to departments.</a:t>
            </a:r>
          </a:p>
          <a:p>
            <a:pPr algn="l">
              <a:lnSpc>
                <a:spcPts val="1500"/>
              </a:lnSpc>
              <a:spcAft>
                <a:spcPts val="1350"/>
              </a:spcAft>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 Tags automatically apply security patches to tagged resources.</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 Tags significantly increase the performance of the tagged resources.</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 Tags are required for resources to communicate with each other across different regions</a:t>
            </a:r>
          </a:p>
        </p:txBody>
      </p:sp>
    </p:spTree>
    <p:extLst>
      <p:ext uri="{BB962C8B-B14F-4D97-AF65-F5344CB8AC3E}">
        <p14:creationId xmlns:p14="http://schemas.microsoft.com/office/powerpoint/2010/main" val="2535186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BDEA0-8C0D-0941-8864-0334C6B804C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AAB1691-501A-7771-6D9F-9104BDF6F2D1}"/>
              </a:ext>
            </a:extLst>
          </p:cNvPr>
          <p:cNvSpPr txBox="1"/>
          <p:nvPr/>
        </p:nvSpPr>
        <p:spPr>
          <a:xfrm>
            <a:off x="2947924" y="240889"/>
            <a:ext cx="7738364" cy="774382"/>
          </a:xfrm>
          <a:prstGeom prst="rect">
            <a:avLst/>
          </a:prstGeom>
        </p:spPr>
        <p:txBody>
          <a:bodyPr vert="horz" lIns="91440" tIns="45720" rIns="91440" bIns="45720" rtlCol="0" anchor="b">
            <a:normAutofit/>
          </a:bodyPr>
          <a:lstStyle/>
          <a:p>
            <a:pPr marL="12700">
              <a:spcBef>
                <a:spcPct val="0"/>
              </a:spcBef>
              <a:spcAft>
                <a:spcPts val="600"/>
              </a:spcAft>
            </a:pPr>
            <a:endParaRPr lang="en-US" sz="3600" cap="all" spc="-60" dirty="0">
              <a:solidFill>
                <a:schemeClr val="tx1">
                  <a:lumMod val="85000"/>
                  <a:lumOff val="15000"/>
                </a:schemeClr>
              </a:solidFill>
              <a:latin typeface="Leelawadee UI Semilight" panose="020B0402040204020203" pitchFamily="34" charset="-34"/>
              <a:ea typeface="+mj-ea"/>
              <a:cs typeface="Leelawadee UI Semilight" panose="020B0402040204020203" pitchFamily="34" charset="-34"/>
            </a:endParaRPr>
          </a:p>
        </p:txBody>
      </p:sp>
      <p:sp>
        <p:nvSpPr>
          <p:cNvPr id="10" name="Footer Placeholder 4">
            <a:extLst>
              <a:ext uri="{FF2B5EF4-FFF2-40B4-BE49-F238E27FC236}">
                <a16:creationId xmlns:a16="http://schemas.microsoft.com/office/drawing/2014/main" id="{E7359A49-5D1C-CAF7-B9A3-A5A124A041F9}"/>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D1B143B7-AE05-30AC-8DAA-218547D9458D}"/>
              </a:ext>
            </a:extLst>
          </p:cNvPr>
          <p:cNvSpPr>
            <a:spLocks noGrp="1"/>
          </p:cNvSpPr>
          <p:nvPr>
            <p:ph type="sldNum" sz="quarter" idx="12"/>
          </p:nvPr>
        </p:nvSpPr>
        <p:spPr/>
        <p:txBody>
          <a:bodyPr/>
          <a:lstStyle/>
          <a:p>
            <a:fld id="{D99624C5-FDF6-4954-B8C3-64918F306FAA}" type="slidenum">
              <a:rPr lang="en-US" smtClean="0"/>
              <a:t>33</a:t>
            </a:fld>
            <a:endParaRPr lang="en-US"/>
          </a:p>
        </p:txBody>
      </p:sp>
      <p:sp>
        <p:nvSpPr>
          <p:cNvPr id="6" name="TextBox 5">
            <a:extLst>
              <a:ext uri="{FF2B5EF4-FFF2-40B4-BE49-F238E27FC236}">
                <a16:creationId xmlns:a16="http://schemas.microsoft.com/office/drawing/2014/main" id="{4AB5109F-278E-603A-D686-5505309EC9D6}"/>
              </a:ext>
            </a:extLst>
          </p:cNvPr>
          <p:cNvSpPr txBox="1"/>
          <p:nvPr/>
        </p:nvSpPr>
        <p:spPr>
          <a:xfrm>
            <a:off x="766916" y="1235443"/>
            <a:ext cx="10658168" cy="1823576"/>
          </a:xfrm>
          <a:prstGeom prst="rect">
            <a:avLst/>
          </a:prstGeom>
          <a:noFill/>
        </p:spPr>
        <p:txBody>
          <a:bodyPr wrap="square">
            <a:spAutoFit/>
          </a:bodyPr>
          <a:lstStyle/>
          <a:p>
            <a:pPr algn="l">
              <a:lnSpc>
                <a:spcPts val="1500"/>
              </a:lnSpc>
              <a:spcAft>
                <a:spcPts val="1350"/>
              </a:spcAft>
              <a:buNone/>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simulation involved creating all resources (VM, </a:t>
            </a:r>
            <a:r>
              <a:rPr lang="en-US" b="0"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VNet</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Storage Account) within a single Resource Group named </a:t>
            </a:r>
            <a:r>
              <a:rPr lang="en-US" b="0"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ExecLead</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-RG-Demo. What is the primary strategic advantage of this approach for managing the lifecycle of these </a:t>
            </a:r>
            <a:r>
              <a:rPr lang="en-US" b="0" i="1"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temporary demo</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resources?</a:t>
            </a:r>
          </a:p>
          <a:p>
            <a:pPr algn="l">
              <a:lnSpc>
                <a:spcPts val="1500"/>
              </a:lnSpc>
              <a:spcAft>
                <a:spcPts val="1350"/>
              </a:spcAft>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 It automatically load balances traffic across the resources within the group.</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 It simplifies the process of deleting all associated demo resources simultaneously, preventing orphaned resources and costs.</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 It provides enhanced network isolation by default between the resources in the group.</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 It reduces the individual cost of each resource when grouped together.</a:t>
            </a:r>
          </a:p>
        </p:txBody>
      </p:sp>
    </p:spTree>
    <p:extLst>
      <p:ext uri="{BB962C8B-B14F-4D97-AF65-F5344CB8AC3E}">
        <p14:creationId xmlns:p14="http://schemas.microsoft.com/office/powerpoint/2010/main" val="3465645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1760A-48D0-A3BE-4AF1-6FBFB3C78B9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78FA1F1-95ED-1163-B0B4-C08F65033C2C}"/>
              </a:ext>
            </a:extLst>
          </p:cNvPr>
          <p:cNvSpPr txBox="1"/>
          <p:nvPr/>
        </p:nvSpPr>
        <p:spPr>
          <a:xfrm>
            <a:off x="2947924" y="240889"/>
            <a:ext cx="7738364" cy="774382"/>
          </a:xfrm>
          <a:prstGeom prst="rect">
            <a:avLst/>
          </a:prstGeom>
        </p:spPr>
        <p:txBody>
          <a:bodyPr vert="horz" lIns="91440" tIns="45720" rIns="91440" bIns="45720" rtlCol="0" anchor="b">
            <a:normAutofit/>
          </a:bodyPr>
          <a:lstStyle/>
          <a:p>
            <a:pPr marL="12700">
              <a:spcBef>
                <a:spcPct val="0"/>
              </a:spcBef>
              <a:spcAft>
                <a:spcPts val="600"/>
              </a:spcAft>
            </a:pPr>
            <a:endParaRPr lang="en-US" sz="3600" cap="all" spc="-60" dirty="0">
              <a:solidFill>
                <a:schemeClr val="tx1">
                  <a:lumMod val="85000"/>
                  <a:lumOff val="15000"/>
                </a:schemeClr>
              </a:solidFill>
              <a:latin typeface="Leelawadee UI Semilight" panose="020B0402040204020203" pitchFamily="34" charset="-34"/>
              <a:ea typeface="+mj-ea"/>
              <a:cs typeface="Leelawadee UI Semilight" panose="020B0402040204020203" pitchFamily="34" charset="-34"/>
            </a:endParaRPr>
          </a:p>
        </p:txBody>
      </p:sp>
      <p:sp>
        <p:nvSpPr>
          <p:cNvPr id="10" name="Footer Placeholder 4">
            <a:extLst>
              <a:ext uri="{FF2B5EF4-FFF2-40B4-BE49-F238E27FC236}">
                <a16:creationId xmlns:a16="http://schemas.microsoft.com/office/drawing/2014/main" id="{44894003-62E5-A5B7-43CA-E83C2FBF5353}"/>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6F9BF562-F224-5D6D-E440-F49420F9F805}"/>
              </a:ext>
            </a:extLst>
          </p:cNvPr>
          <p:cNvSpPr>
            <a:spLocks noGrp="1"/>
          </p:cNvSpPr>
          <p:nvPr>
            <p:ph type="sldNum" sz="quarter" idx="12"/>
          </p:nvPr>
        </p:nvSpPr>
        <p:spPr/>
        <p:txBody>
          <a:bodyPr/>
          <a:lstStyle/>
          <a:p>
            <a:fld id="{D99624C5-FDF6-4954-B8C3-64918F306FAA}" type="slidenum">
              <a:rPr lang="en-US" smtClean="0"/>
              <a:t>34</a:t>
            </a:fld>
            <a:endParaRPr lang="en-US"/>
          </a:p>
        </p:txBody>
      </p:sp>
      <p:sp>
        <p:nvSpPr>
          <p:cNvPr id="6" name="TextBox 5">
            <a:extLst>
              <a:ext uri="{FF2B5EF4-FFF2-40B4-BE49-F238E27FC236}">
                <a16:creationId xmlns:a16="http://schemas.microsoft.com/office/drawing/2014/main" id="{861CB014-3384-6F6E-42A0-8F74A684F382}"/>
              </a:ext>
            </a:extLst>
          </p:cNvPr>
          <p:cNvSpPr txBox="1"/>
          <p:nvPr/>
        </p:nvSpPr>
        <p:spPr>
          <a:xfrm>
            <a:off x="766916" y="1235443"/>
            <a:ext cx="10658168" cy="1823576"/>
          </a:xfrm>
          <a:prstGeom prst="rect">
            <a:avLst/>
          </a:prstGeom>
          <a:noFill/>
        </p:spPr>
        <p:txBody>
          <a:bodyPr wrap="square">
            <a:spAutoFit/>
          </a:bodyPr>
          <a:lstStyle/>
          <a:p>
            <a:pPr algn="l">
              <a:lnSpc>
                <a:spcPts val="1500"/>
              </a:lnSpc>
              <a:spcAft>
                <a:spcPts val="1350"/>
              </a:spcAft>
              <a:buNone/>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simulation involved creating all resources (VM, </a:t>
            </a:r>
            <a:r>
              <a:rPr lang="en-US" b="0"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VNet</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Storage Account) within a single Resource Group named </a:t>
            </a:r>
            <a:r>
              <a:rPr lang="en-US" b="0"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ExecLead</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-RG-Demo. What is the primary strategic advantage of this approach for managing the lifecycle of these </a:t>
            </a:r>
            <a:r>
              <a:rPr lang="en-US" b="0" i="1"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temporary demo</a:t>
            </a: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resources?</a:t>
            </a:r>
          </a:p>
          <a:p>
            <a:pPr algn="l">
              <a:lnSpc>
                <a:spcPts val="1500"/>
              </a:lnSpc>
              <a:spcAft>
                <a:spcPts val="1350"/>
              </a:spcAft>
            </a:pP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 It automatically load balances traffic across the resources within the group.</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 It simplifies the process of deleting all associated demo resources simultaneously, preventing orphaned resources and costs.</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 It provides enhanced network isolation by default between the resources in the group.</a:t>
            </a:r>
            <a:b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 It reduces the individual cost of each resource when grouped together.</a:t>
            </a:r>
          </a:p>
        </p:txBody>
      </p:sp>
    </p:spTree>
    <p:extLst>
      <p:ext uri="{BB962C8B-B14F-4D97-AF65-F5344CB8AC3E}">
        <p14:creationId xmlns:p14="http://schemas.microsoft.com/office/powerpoint/2010/main" val="2468307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D81BD-07A5-3776-58F7-21C4E88BBC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A3A6D6-8C2E-0152-F4E8-016D52BBB09B}"/>
              </a:ext>
            </a:extLst>
          </p:cNvPr>
          <p:cNvSpPr txBox="1">
            <a:spLocks noGrp="1"/>
          </p:cNvSpPr>
          <p:nvPr>
            <p:ph type="title"/>
          </p:nvPr>
        </p:nvSpPr>
        <p:spPr>
          <a:xfrm>
            <a:off x="499610" y="349588"/>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reflection</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9B2C44CF-8690-85D9-A09E-E6E14A0658BD}"/>
              </a:ext>
            </a:extLst>
          </p:cNvPr>
          <p:cNvSpPr>
            <a:spLocks noGrp="1"/>
          </p:cNvSpPr>
          <p:nvPr>
            <p:ph type="ftr" sz="quarter" idx="11"/>
          </p:nvPr>
        </p:nvSpPr>
        <p:spPr/>
        <p:txBody>
          <a:bodyPr/>
          <a:lstStyle/>
          <a:p>
            <a:r>
              <a:rPr lang="en-US" sz="1200" dirty="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3C080FA6-0F9E-BAD5-60EC-A52A89D23048}"/>
              </a:ext>
            </a:extLst>
          </p:cNvPr>
          <p:cNvSpPr>
            <a:spLocks noGrp="1"/>
          </p:cNvSpPr>
          <p:nvPr>
            <p:ph type="sldNum" sz="quarter" idx="12"/>
          </p:nvPr>
        </p:nvSpPr>
        <p:spPr/>
        <p:txBody>
          <a:bodyPr/>
          <a:lstStyle/>
          <a:p>
            <a:fld id="{D99624C5-FDF6-4954-B8C3-64918F306FAA}" type="slidenum">
              <a:rPr lang="en-US" smtClean="0"/>
              <a:t>35</a:t>
            </a:fld>
            <a:endParaRPr lang="en-US" dirty="0"/>
          </a:p>
        </p:txBody>
      </p:sp>
      <p:sp>
        <p:nvSpPr>
          <p:cNvPr id="4" name="TextBox 3">
            <a:extLst>
              <a:ext uri="{FF2B5EF4-FFF2-40B4-BE49-F238E27FC236}">
                <a16:creationId xmlns:a16="http://schemas.microsoft.com/office/drawing/2014/main" id="{BE8566C9-CD84-684D-197F-0C789FCC63CC}"/>
              </a:ext>
            </a:extLst>
          </p:cNvPr>
          <p:cNvSpPr txBox="1"/>
          <p:nvPr/>
        </p:nvSpPr>
        <p:spPr>
          <a:xfrm>
            <a:off x="7736168" y="1635395"/>
            <a:ext cx="3893695" cy="3693319"/>
          </a:xfrm>
          <a:prstGeom prst="rect">
            <a:avLst/>
          </a:prstGeom>
          <a:noFill/>
        </p:spPr>
        <p:txBody>
          <a:bodyPr wrap="square">
            <a:spAutoFit/>
          </a:bodyPr>
          <a:lstStyle/>
          <a:p>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Task:</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Individually write down one key insight from today’s session </a:t>
            </a:r>
          </a:p>
          <a:p>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Focus:</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Reflect on how integrated risk management can be applied in your role </a:t>
            </a:r>
          </a:p>
          <a:p>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Discussion:</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Share your insight with a partner or small group </a:t>
            </a:r>
          </a:p>
          <a:p>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Documentation:</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Record your reflection in your personal action plan worksheet </a:t>
            </a:r>
          </a:p>
          <a:p>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Outcome:</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Strengthen your personal commitment to continuous improvement</a:t>
            </a:r>
          </a:p>
        </p:txBody>
      </p:sp>
      <p:pic>
        <p:nvPicPr>
          <p:cNvPr id="5" name="Picture 4">
            <a:extLst>
              <a:ext uri="{FF2B5EF4-FFF2-40B4-BE49-F238E27FC236}">
                <a16:creationId xmlns:a16="http://schemas.microsoft.com/office/drawing/2014/main" id="{D74A7A74-28F9-C2F5-91CA-91B5A5469624}"/>
              </a:ext>
            </a:extLst>
          </p:cNvPr>
          <p:cNvPicPr>
            <a:picLocks noChangeAspect="1"/>
          </p:cNvPicPr>
          <p:nvPr/>
        </p:nvPicPr>
        <p:blipFill>
          <a:blip r:embed="rId3"/>
          <a:stretch>
            <a:fillRect/>
          </a:stretch>
        </p:blipFill>
        <p:spPr>
          <a:xfrm>
            <a:off x="562137" y="1553911"/>
            <a:ext cx="6858657" cy="3856288"/>
          </a:xfrm>
          <a:prstGeom prst="rect">
            <a:avLst/>
          </a:prstGeom>
        </p:spPr>
      </p:pic>
    </p:spTree>
    <p:extLst>
      <p:ext uri="{BB962C8B-B14F-4D97-AF65-F5344CB8AC3E}">
        <p14:creationId xmlns:p14="http://schemas.microsoft.com/office/powerpoint/2010/main" val="3152304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F5A0F-894D-8215-77C0-73C75C8EF00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1D2DE6-C023-C295-999B-1B2C3ED44734}"/>
              </a:ext>
            </a:extLst>
          </p:cNvPr>
          <p:cNvSpPr>
            <a:spLocks noGrp="1"/>
          </p:cNvSpPr>
          <p:nvPr>
            <p:ph type="title"/>
          </p:nvPr>
        </p:nvSpPr>
        <p:spPr>
          <a:xfrm>
            <a:off x="609600" y="152718"/>
            <a:ext cx="7721600" cy="778774"/>
          </a:xfrm>
        </p:spPr>
        <p:txBody>
          <a:bodyPr/>
          <a:lstStyle/>
          <a:p>
            <a:r>
              <a:rPr lang="en-US" dirty="0">
                <a:latin typeface="Leelawadee UI Semilight" panose="020B0402040204020203" pitchFamily="34" charset="-34"/>
                <a:cs typeface="Leelawadee UI Semilight" panose="020B0402040204020203" pitchFamily="34" charset="-34"/>
              </a:rPr>
              <a:t>COURSE review</a:t>
            </a:r>
          </a:p>
        </p:txBody>
      </p:sp>
      <p:sp>
        <p:nvSpPr>
          <p:cNvPr id="7" name="Content Placeholder 6">
            <a:extLst>
              <a:ext uri="{FF2B5EF4-FFF2-40B4-BE49-F238E27FC236}">
                <a16:creationId xmlns:a16="http://schemas.microsoft.com/office/drawing/2014/main" id="{31165CB6-1F36-259D-3C33-7D9DC2F6B3A5}"/>
              </a:ext>
            </a:extLst>
          </p:cNvPr>
          <p:cNvSpPr>
            <a:spLocks noGrp="1"/>
          </p:cNvSpPr>
          <p:nvPr>
            <p:ph sz="half" idx="2"/>
          </p:nvPr>
        </p:nvSpPr>
        <p:spPr>
          <a:xfrm>
            <a:off x="369757" y="1332589"/>
            <a:ext cx="6046033" cy="3573955"/>
          </a:xfrm>
        </p:spPr>
        <p:txBody>
          <a:bodyPr>
            <a:noAutofit/>
          </a:bodyPr>
          <a:lstStyle/>
          <a:p>
            <a:pPr marL="342900" indent="-342900">
              <a:buFont typeface="Wingdings" panose="05000000000000000000" pitchFamily="2" charset="2"/>
              <a:buChar char="§"/>
            </a:pPr>
            <a:r>
              <a:rPr lang="en-US" sz="1800" b="0" dirty="0">
                <a:latin typeface="Nirmala UI Semilight" panose="020B0402040204020203" pitchFamily="34" charset="0"/>
                <a:ea typeface="Nirmala UI Semilight" panose="020B0402040204020203" pitchFamily="34" charset="0"/>
                <a:cs typeface="Nirmala UI Semilight" panose="020B0402040204020203" pitchFamily="34" charset="0"/>
              </a:rPr>
              <a:t>Tangible Understanding: Gained a feel for how cloud resources are provisioned and configured.</a:t>
            </a:r>
          </a:p>
          <a:p>
            <a:pPr marL="342900" indent="-342900">
              <a:buFont typeface="Wingdings" panose="05000000000000000000" pitchFamily="2" charset="2"/>
              <a:buChar char="§"/>
            </a:pPr>
            <a:r>
              <a:rPr lang="en-US" sz="1800" b="0" dirty="0">
                <a:latin typeface="Nirmala UI Semilight" panose="020B0402040204020203" pitchFamily="34" charset="0"/>
                <a:ea typeface="Nirmala UI Semilight" panose="020B0402040204020203" pitchFamily="34" charset="0"/>
                <a:cs typeface="Nirmala UI Semilight" panose="020B0402040204020203" pitchFamily="34" charset="0"/>
              </a:rPr>
              <a:t>Strategic Implications of Choices: VM size, region, storage redundancy, network design – all have cost, performance, and security impacts.</a:t>
            </a:r>
          </a:p>
          <a:p>
            <a:pPr marL="342900" indent="-342900">
              <a:buFont typeface="Wingdings" panose="05000000000000000000" pitchFamily="2" charset="2"/>
              <a:buChar char="§"/>
            </a:pPr>
            <a:r>
              <a:rPr lang="en-US" sz="1800" b="0" dirty="0">
                <a:latin typeface="Nirmala UI Semilight" panose="020B0402040204020203" pitchFamily="34" charset="0"/>
                <a:ea typeface="Nirmala UI Semilight" panose="020B0402040204020203" pitchFamily="34" charset="0"/>
                <a:cs typeface="Nirmala UI Semilight" panose="020B0402040204020203" pitchFamily="34" charset="0"/>
              </a:rPr>
              <a:t>Agility &amp; Speed: Witnessed how quickly infrastructure can be deployed.</a:t>
            </a:r>
          </a:p>
          <a:p>
            <a:pPr marL="342900" indent="-342900">
              <a:buFont typeface="Wingdings" panose="05000000000000000000" pitchFamily="2" charset="2"/>
              <a:buChar char="§"/>
            </a:pPr>
            <a:r>
              <a:rPr lang="en-US" sz="1800" b="0" dirty="0">
                <a:latin typeface="Nirmala UI Semilight" panose="020B0402040204020203" pitchFamily="34" charset="0"/>
                <a:ea typeface="Nirmala UI Semilight" panose="020B0402040204020203" pitchFamily="34" charset="0"/>
                <a:cs typeface="Nirmala UI Semilight" panose="020B0402040204020203" pitchFamily="34" charset="0"/>
              </a:rPr>
              <a:t>Importance of Governance: Resource Groups, Tagging, and RBAC are essential for control and cost management.</a:t>
            </a:r>
          </a:p>
          <a:p>
            <a:pPr marL="342900" indent="-342900">
              <a:buFont typeface="Wingdings" panose="05000000000000000000" pitchFamily="2" charset="2"/>
              <a:buChar char="§"/>
            </a:pPr>
            <a:r>
              <a:rPr lang="en-US" sz="1800" b="0" dirty="0">
                <a:latin typeface="Nirmala UI Semilight" panose="020B0402040204020203" pitchFamily="34" charset="0"/>
                <a:ea typeface="Nirmala UI Semilight" panose="020B0402040204020203" pitchFamily="34" charset="0"/>
                <a:cs typeface="Nirmala UI Semilight" panose="020B0402040204020203" pitchFamily="34" charset="0"/>
              </a:rPr>
              <a:t>Monitoring is Key: Azure Monitor provides visibility for operational excellence, security, and cost optimization.</a:t>
            </a:r>
          </a:p>
          <a:p>
            <a:pPr marL="342900" indent="-342900">
              <a:buFont typeface="Wingdings" panose="05000000000000000000" pitchFamily="2" charset="2"/>
              <a:buChar char="§"/>
            </a:pPr>
            <a:r>
              <a:rPr lang="en-US" sz="1800" b="0" dirty="0">
                <a:latin typeface="Nirmala UI Semilight" panose="020B0402040204020203" pitchFamily="34" charset="0"/>
                <a:ea typeface="Nirmala UI Semilight" panose="020B0402040204020203" pitchFamily="34" charset="0"/>
                <a:cs typeface="Nirmala UI Semilight" panose="020B0402040204020203" pitchFamily="34" charset="0"/>
              </a:rPr>
              <a:t>Security is Pervasive: Security considerations (NSGs, RDP access, Bastion, Firewalls) are present at every step.</a:t>
            </a:r>
          </a:p>
        </p:txBody>
      </p:sp>
      <p:sp>
        <p:nvSpPr>
          <p:cNvPr id="5" name="Footer Placeholder 4">
            <a:extLst>
              <a:ext uri="{FF2B5EF4-FFF2-40B4-BE49-F238E27FC236}">
                <a16:creationId xmlns:a16="http://schemas.microsoft.com/office/drawing/2014/main" id="{E0EE21D1-DDB0-5A2B-ECCB-C2659F660699}"/>
              </a:ext>
            </a:extLst>
          </p:cNvPr>
          <p:cNvSpPr>
            <a:spLocks noGrp="1"/>
          </p:cNvSpPr>
          <p:nvPr>
            <p:ph type="ftr" sz="quarter" idx="11"/>
          </p:nvPr>
        </p:nvSpPr>
        <p:spPr/>
        <p:txBody>
          <a:bodyPr/>
          <a:lstStyle/>
          <a:p>
            <a:r>
              <a:rPr lang="en-US"/>
              <a:t>© 2025 by Innovation In Software Corporation 
</a:t>
            </a:r>
            <a:endParaRPr lang="en-US" dirty="0"/>
          </a:p>
        </p:txBody>
      </p:sp>
      <p:sp>
        <p:nvSpPr>
          <p:cNvPr id="8" name="Content Placeholder 6">
            <a:extLst>
              <a:ext uri="{FF2B5EF4-FFF2-40B4-BE49-F238E27FC236}">
                <a16:creationId xmlns:a16="http://schemas.microsoft.com/office/drawing/2014/main" id="{CD7DE8FB-BCB1-88B3-4B73-56E758415B32}"/>
              </a:ext>
            </a:extLst>
          </p:cNvPr>
          <p:cNvSpPr txBox="1">
            <a:spLocks/>
          </p:cNvSpPr>
          <p:nvPr/>
        </p:nvSpPr>
        <p:spPr>
          <a:xfrm>
            <a:off x="7165594" y="1332589"/>
            <a:ext cx="4479473" cy="2652317"/>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1-2: Introduction to Cloud Technology</a:t>
            </a:r>
          </a:p>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3-5: Cloud Strategy and Architecture</a:t>
            </a:r>
          </a:p>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6-7: Use Cases and Real-World Applications</a:t>
            </a:r>
          </a:p>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8-9: Benefits and Value Proposition</a:t>
            </a:r>
          </a:p>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10-12: Challenges and Risks</a:t>
            </a:r>
          </a:p>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13-14: Interactive Simulations and Practical Exercises</a:t>
            </a:r>
          </a:p>
          <a:p>
            <a:pPr marL="285750" indent="-285750">
              <a:spcAft>
                <a:spcPts val="2400"/>
              </a:spcAft>
              <a:buFont typeface="Arial" panose="020B0604020202020204" pitchFamily="34" charset="0"/>
              <a:buChar char="•"/>
            </a:pPr>
            <a:r>
              <a:rPr lang="en-US" sz="1600" b="0" dirty="0">
                <a:latin typeface="Nirmala UI Semilight" panose="020B0402040204020203" pitchFamily="34" charset="0"/>
                <a:cs typeface="Nirmala UI Semilight" panose="020B0402040204020203" pitchFamily="34" charset="0"/>
              </a:rPr>
              <a:t>Week 15: Course Review and Final Assessment</a:t>
            </a:r>
          </a:p>
        </p:txBody>
      </p:sp>
      <p:sp>
        <p:nvSpPr>
          <p:cNvPr id="11" name="Slide Number Placeholder 10">
            <a:extLst>
              <a:ext uri="{FF2B5EF4-FFF2-40B4-BE49-F238E27FC236}">
                <a16:creationId xmlns:a16="http://schemas.microsoft.com/office/drawing/2014/main" id="{85F0804A-05E9-FD84-733F-821D01515D2D}"/>
              </a:ext>
            </a:extLst>
          </p:cNvPr>
          <p:cNvSpPr>
            <a:spLocks noGrp="1"/>
          </p:cNvSpPr>
          <p:nvPr>
            <p:ph type="sldNum" sz="quarter" idx="12"/>
          </p:nvPr>
        </p:nvSpPr>
        <p:spPr/>
        <p:txBody>
          <a:bodyPr/>
          <a:lstStyle/>
          <a:p>
            <a:fld id="{D99624C5-FDF6-4954-B8C3-64918F306FAA}" type="slidenum">
              <a:rPr lang="en-US" smtClean="0"/>
              <a:t>36</a:t>
            </a:fld>
            <a:endParaRPr lang="en-US"/>
          </a:p>
        </p:txBody>
      </p:sp>
    </p:spTree>
    <p:extLst>
      <p:ext uri="{BB962C8B-B14F-4D97-AF65-F5344CB8AC3E}">
        <p14:creationId xmlns:p14="http://schemas.microsoft.com/office/powerpoint/2010/main" val="790716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8DDB-77A1-A7D1-1796-4B0369692B3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9C16D93-2683-5347-608D-25753649A11B}"/>
              </a:ext>
            </a:extLst>
          </p:cNvPr>
          <p:cNvSpPr txBox="1">
            <a:spLocks noGrp="1"/>
          </p:cNvSpPr>
          <p:nvPr>
            <p:ph type="title"/>
          </p:nvPr>
        </p:nvSpPr>
        <p:spPr>
          <a:xfrm>
            <a:off x="499610" y="411143"/>
            <a:ext cx="11771088" cy="505267"/>
          </a:xfrm>
          <a:prstGeom prst="rect">
            <a:avLst/>
          </a:prstGeom>
        </p:spPr>
        <p:txBody>
          <a:bodyPr vert="horz" wrap="square" lIns="0" tIns="12700" rIns="0" bIns="0" rtlCol="0">
            <a:spAutoFit/>
          </a:bodyPr>
          <a:lstStyle/>
          <a:p>
            <a:pPr marL="12700">
              <a:lnSpc>
                <a:spcPct val="100000"/>
              </a:lnSpc>
              <a:spcBef>
                <a:spcPts val="100"/>
              </a:spcBef>
            </a:pPr>
            <a:r>
              <a:rPr lang="en-US" sz="3200" spc="-10" dirty="0">
                <a:latin typeface="Leelawadee UI" panose="020B0502040204020203" pitchFamily="34" charset="-34"/>
                <a:cs typeface="Leelawadee UI" panose="020B0502040204020203" pitchFamily="34" charset="-34"/>
              </a:rPr>
              <a:t>Next week: simulations</a:t>
            </a:r>
            <a:endParaRPr lang="en-US" sz="3200"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29C7F230-FE1E-9993-4B1D-E626D217E421}"/>
              </a:ext>
            </a:extLst>
          </p:cNvPr>
          <p:cNvSpPr>
            <a:spLocks noGrp="1"/>
          </p:cNvSpPr>
          <p:nvPr>
            <p:ph type="ftr" sz="quarter" idx="11"/>
          </p:nvPr>
        </p:nvSpPr>
        <p:spPr/>
        <p:txBody>
          <a:bodyPr/>
          <a:lstStyle/>
          <a:p>
            <a:r>
              <a:rPr lang="en-US" sz="1200" dirty="0">
                <a:latin typeface="Nirmala UI Semilight" panose="020B0402040204020203" pitchFamily="34" charset="0"/>
                <a:ea typeface="Nirmala UI Semilight" panose="020B0402040204020203" pitchFamily="34" charset="0"/>
                <a:cs typeface="Nirmala UI Semilight" panose="020B0402040204020203" pitchFamily="34" charset="0"/>
              </a:rPr>
              <a:t>© 2025 by Innovation In Software Corporation 
</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35" name="Slide Number Placeholder 34">
            <a:extLst>
              <a:ext uri="{FF2B5EF4-FFF2-40B4-BE49-F238E27FC236}">
                <a16:creationId xmlns:a16="http://schemas.microsoft.com/office/drawing/2014/main" id="{48BBC123-BAEF-ABD1-1EFC-0796F3319D02}"/>
              </a:ext>
            </a:extLst>
          </p:cNvPr>
          <p:cNvSpPr>
            <a:spLocks noGrp="1"/>
          </p:cNvSpPr>
          <p:nvPr>
            <p:ph type="sldNum" sz="quarter" idx="12"/>
          </p:nvPr>
        </p:nvSpPr>
        <p:spPr/>
        <p:txBody>
          <a:bodyPr/>
          <a:lstStyle/>
          <a:p>
            <a:fld id="{D99624C5-FDF6-4954-B8C3-64918F306FAA}" type="slidenum">
              <a:rPr lang="en-US" smtClean="0">
                <a:latin typeface="Nirmala UI Semilight" panose="020B0402040204020203" pitchFamily="34" charset="0"/>
                <a:ea typeface="Nirmala UI Semilight" panose="020B0402040204020203" pitchFamily="34" charset="0"/>
                <a:cs typeface="Nirmala UI Semilight" panose="020B0402040204020203" pitchFamily="34" charset="0"/>
              </a:rPr>
              <a:t>37</a:t>
            </a:fld>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 name="TextBox 3">
            <a:extLst>
              <a:ext uri="{FF2B5EF4-FFF2-40B4-BE49-F238E27FC236}">
                <a16:creationId xmlns:a16="http://schemas.microsoft.com/office/drawing/2014/main" id="{FBE36BD1-7C78-11B7-9DF4-33FE9C363C18}"/>
              </a:ext>
            </a:extLst>
          </p:cNvPr>
          <p:cNvSpPr txBox="1"/>
          <p:nvPr/>
        </p:nvSpPr>
        <p:spPr>
          <a:xfrm>
            <a:off x="742335" y="2285800"/>
            <a:ext cx="10707329" cy="2031325"/>
          </a:xfrm>
          <a:prstGeom prst="rect">
            <a:avLst/>
          </a:prstGeom>
          <a:noFill/>
        </p:spPr>
        <p:txBody>
          <a:bodyPr wrap="square">
            <a:spAutoFit/>
          </a:bodyPr>
          <a:lstStyle/>
          <a:p>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Next week, we shift from the whiteboard to the Azure Portal with guided hands-on labs. You’ll deploy core Azure services like virtual machines and web apps—not just to click buttons, but to understand the architecture and rationale behind each configuration. We’ll walk through virtual networking and storage account setups, focusing on best practices for both security and performance.</a:t>
            </a:r>
          </a:p>
          <a:p>
            <a:endPar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Then we’ll introduce Azure Monitor and related tools to help you track costs, usage, and performance in real time. For governance, we’ll touch on resource policies—how organizations can enforce rules at scale.</a:t>
            </a:r>
          </a:p>
        </p:txBody>
      </p:sp>
    </p:spTree>
    <p:extLst>
      <p:ext uri="{BB962C8B-B14F-4D97-AF65-F5344CB8AC3E}">
        <p14:creationId xmlns:p14="http://schemas.microsoft.com/office/powerpoint/2010/main" val="893322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8582D-8E5D-4B5F-AC46-C8203147B2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402E146-4B2F-C271-0C1E-54C0E5962ECE}"/>
              </a:ext>
            </a:extLst>
          </p:cNvPr>
          <p:cNvSpPr>
            <a:spLocks noGrp="1"/>
          </p:cNvSpPr>
          <p:nvPr>
            <p:ph type="title"/>
          </p:nvPr>
        </p:nvSpPr>
        <p:spPr>
          <a:xfrm>
            <a:off x="609600" y="152718"/>
            <a:ext cx="10051915"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Q&amp;A and open discussion</a:t>
            </a:r>
          </a:p>
        </p:txBody>
      </p:sp>
      <p:sp>
        <p:nvSpPr>
          <p:cNvPr id="5" name="Footer Placeholder 4">
            <a:extLst>
              <a:ext uri="{FF2B5EF4-FFF2-40B4-BE49-F238E27FC236}">
                <a16:creationId xmlns:a16="http://schemas.microsoft.com/office/drawing/2014/main" id="{E9FB840B-D165-AAD9-E55A-A05A3BC235BF}"/>
              </a:ext>
            </a:extLst>
          </p:cNvPr>
          <p:cNvSpPr>
            <a:spLocks noGrp="1"/>
          </p:cNvSpPr>
          <p:nvPr>
            <p:ph type="ftr" sz="quarter" idx="11"/>
          </p:nvPr>
        </p:nvSpPr>
        <p:spPr/>
        <p:txBody>
          <a:bodyPr/>
          <a:lstStyle/>
          <a:p>
            <a:r>
              <a:rPr lang="en-US"/>
              <a:t>© 2025 by Innovation In Software Corporation </a:t>
            </a:r>
            <a:endParaRPr lang="en-US" dirty="0"/>
          </a:p>
        </p:txBody>
      </p:sp>
      <p:pic>
        <p:nvPicPr>
          <p:cNvPr id="11" name="Content Placeholder 10">
            <a:extLst>
              <a:ext uri="{FF2B5EF4-FFF2-40B4-BE49-F238E27FC236}">
                <a16:creationId xmlns:a16="http://schemas.microsoft.com/office/drawing/2014/main" id="{F30D9F21-4B79-58EF-8DA6-D0C69F2EDE17}"/>
              </a:ext>
            </a:extLst>
          </p:cNvPr>
          <p:cNvPicPr>
            <a:picLocks noGrp="1" noChangeAspect="1"/>
          </p:cNvPicPr>
          <p:nvPr>
            <p:ph idx="1"/>
          </p:nvPr>
        </p:nvPicPr>
        <p:blipFill>
          <a:blip r:embed="rId3"/>
          <a:stretch>
            <a:fillRect/>
          </a:stretch>
        </p:blipFill>
        <p:spPr>
          <a:xfrm>
            <a:off x="1647355" y="1073150"/>
            <a:ext cx="8084490" cy="5053013"/>
          </a:xfrm>
        </p:spPr>
      </p:pic>
      <p:sp>
        <p:nvSpPr>
          <p:cNvPr id="2" name="Slide Number Placeholder 1">
            <a:extLst>
              <a:ext uri="{FF2B5EF4-FFF2-40B4-BE49-F238E27FC236}">
                <a16:creationId xmlns:a16="http://schemas.microsoft.com/office/drawing/2014/main" id="{4B06714D-F5BF-878F-3642-031B16EFE9CF}"/>
              </a:ext>
            </a:extLst>
          </p:cNvPr>
          <p:cNvSpPr>
            <a:spLocks noGrp="1"/>
          </p:cNvSpPr>
          <p:nvPr>
            <p:ph type="sldNum" sz="quarter" idx="12"/>
          </p:nvPr>
        </p:nvSpPr>
        <p:spPr/>
        <p:txBody>
          <a:bodyPr/>
          <a:lstStyle/>
          <a:p>
            <a:fld id="{D99624C5-FDF6-4954-B8C3-64918F306FAA}" type="slidenum">
              <a:rPr lang="en-US" smtClean="0"/>
              <a:t>38</a:t>
            </a:fld>
            <a:endParaRPr lang="en-US" dirty="0"/>
          </a:p>
        </p:txBody>
      </p:sp>
    </p:spTree>
    <p:extLst>
      <p:ext uri="{BB962C8B-B14F-4D97-AF65-F5344CB8AC3E}">
        <p14:creationId xmlns:p14="http://schemas.microsoft.com/office/powerpoint/2010/main" val="2160281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24DE4988-2ADC-5941-8B55-A90522443E2A}"/>
              </a:ext>
            </a:extLst>
          </p:cNvPr>
          <p:cNvSpPr txBox="1">
            <a:spLocks/>
          </p:cNvSpPr>
          <p:nvPr/>
        </p:nvSpPr>
        <p:spPr>
          <a:xfrm>
            <a:off x="914400" y="480580"/>
            <a:ext cx="8989061" cy="695960"/>
          </a:xfrm>
          <a:prstGeom prst="rect">
            <a:avLst/>
          </a:prstGeom>
        </p:spPr>
        <p:txBody>
          <a:bodyPr vert="horz" wrap="square" lIns="0" tIns="12700" rIns="0" bIns="0" rtlCol="0">
            <a:spAutoFit/>
          </a:bodyPr>
          <a:lstStyle>
            <a:lvl1pPr>
              <a:defRPr sz="6000" b="0" i="0">
                <a:solidFill>
                  <a:schemeClr val="tx1"/>
                </a:solidFill>
                <a:latin typeface="Calibri Light"/>
                <a:ea typeface="+mj-ea"/>
                <a:cs typeface="Calibri Light"/>
              </a:defRPr>
            </a:lvl1pPr>
          </a:lstStyle>
          <a:p>
            <a:pPr marL="12700">
              <a:spcBef>
                <a:spcPts val="100"/>
              </a:spcBef>
            </a:pPr>
            <a:r>
              <a:rPr lang="en-US" sz="4400" kern="0" spc="-20" err="1"/>
              <a:t>Kiali</a:t>
            </a:r>
            <a:r>
              <a:rPr lang="en-US" sz="4400" kern="0" spc="-20"/>
              <a:t> distributed tracing (Jaeger)</a:t>
            </a:r>
            <a:endParaRPr lang="en-US" sz="4400" kern="0"/>
          </a:p>
        </p:txBody>
      </p:sp>
      <p:sp>
        <p:nvSpPr>
          <p:cNvPr id="10" name="Footer Placeholder 9">
            <a:extLst>
              <a:ext uri="{FF2B5EF4-FFF2-40B4-BE49-F238E27FC236}">
                <a16:creationId xmlns:a16="http://schemas.microsoft.com/office/drawing/2014/main" id="{9F9FBAF0-EDBC-364A-8CDA-0D93FE494B0E}"/>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2020 by Innovation In Software Corporation</a:t>
            </a:r>
          </a:p>
          <a:p>
            <a:r>
              <a:rPr lang="en-US" sz="1200">
                <a:latin typeface="Arial" panose="020B0604020202020204" pitchFamily="34" charset="0"/>
                <a:cs typeface="Arial" panose="020B0604020202020204" pitchFamily="34" charset="0"/>
              </a:rPr>
              <a:t>
</a:t>
            </a:r>
            <a:endParaRPr lang="en-US"/>
          </a:p>
        </p:txBody>
      </p:sp>
      <p:pic>
        <p:nvPicPr>
          <p:cNvPr id="5" name="Picture 4">
            <a:extLst>
              <a:ext uri="{FF2B5EF4-FFF2-40B4-BE49-F238E27FC236}">
                <a16:creationId xmlns:a16="http://schemas.microsoft.com/office/drawing/2014/main" id="{0E944DA3-F5CC-6546-B63C-FB30F6556FF4}"/>
              </a:ext>
            </a:extLst>
          </p:cNvPr>
          <p:cNvPicPr>
            <a:picLocks noChangeAspect="1"/>
          </p:cNvPicPr>
          <p:nvPr/>
        </p:nvPicPr>
        <p:blipFill>
          <a:blip r:embed="rId3"/>
          <a:stretch>
            <a:fillRect/>
          </a:stretch>
        </p:blipFill>
        <p:spPr>
          <a:xfrm>
            <a:off x="0" y="-3313"/>
            <a:ext cx="12192000" cy="6864626"/>
          </a:xfrm>
          <a:prstGeom prst="rect">
            <a:avLst/>
          </a:prstGeom>
        </p:spPr>
      </p:pic>
    </p:spTree>
    <p:extLst>
      <p:ext uri="{BB962C8B-B14F-4D97-AF65-F5344CB8AC3E}">
        <p14:creationId xmlns:p14="http://schemas.microsoft.com/office/powerpoint/2010/main" val="2775911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2145F-6E49-4720-AB0E-5B2E3A61F1B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FA51165-6119-A8C6-5B03-6F1450F8E76A}"/>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Azure </a:t>
            </a:r>
            <a:r>
              <a:rPr lang="en-US" spc="-10" dirty="0" err="1">
                <a:latin typeface="Leelawadee UI" panose="020B0502040204020203" pitchFamily="34" charset="-34"/>
                <a:cs typeface="Leelawadee UI" panose="020B0502040204020203" pitchFamily="34" charset="-34"/>
              </a:rPr>
              <a:t>vms</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9E69C782-F3F9-D2F7-147F-377016CA1481}"/>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E21869C5-33A1-F440-844A-2ABFBF466EE0}"/>
              </a:ext>
            </a:extLst>
          </p:cNvPr>
          <p:cNvSpPr>
            <a:spLocks noGrp="1"/>
          </p:cNvSpPr>
          <p:nvPr>
            <p:ph type="sldNum" sz="quarter" idx="12"/>
          </p:nvPr>
        </p:nvSpPr>
        <p:spPr/>
        <p:txBody>
          <a:bodyPr/>
          <a:lstStyle/>
          <a:p>
            <a:fld id="{D99624C5-FDF6-4954-B8C3-64918F306FAA}" type="slidenum">
              <a:rPr lang="en-US" smtClean="0"/>
              <a:t>4</a:t>
            </a:fld>
            <a:endParaRPr lang="en-US" dirty="0"/>
          </a:p>
        </p:txBody>
      </p:sp>
      <p:sp>
        <p:nvSpPr>
          <p:cNvPr id="3" name="TextBox 2">
            <a:extLst>
              <a:ext uri="{FF2B5EF4-FFF2-40B4-BE49-F238E27FC236}">
                <a16:creationId xmlns:a16="http://schemas.microsoft.com/office/drawing/2014/main" id="{50D24515-D2C6-2D64-C88A-C40332FCC423}"/>
              </a:ext>
            </a:extLst>
          </p:cNvPr>
          <p:cNvSpPr txBox="1"/>
          <p:nvPr/>
        </p:nvSpPr>
        <p:spPr>
          <a:xfrm>
            <a:off x="5120833" y="1430488"/>
            <a:ext cx="6726151" cy="3978461"/>
          </a:xfrm>
          <a:prstGeom prst="rect">
            <a:avLst/>
          </a:prstGeom>
          <a:noFill/>
        </p:spPr>
        <p:txBody>
          <a:bodyPr wrap="square">
            <a:spAutoFit/>
          </a:bodyPr>
          <a:lstStyle/>
          <a:p>
            <a:pPr marL="342900" indent="-342900" algn="l">
              <a:lnSpc>
                <a:spcPct val="150000"/>
              </a:lnSpc>
              <a:spcAft>
                <a:spcPts val="225"/>
              </a:spcAft>
              <a:buFont typeface="Wingdings" panose="05000000000000000000" pitchFamily="2" charset="2"/>
              <a:buChar char="§"/>
            </a:pPr>
            <a:r>
              <a:rPr lang="en-CA"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Infrastructure as a Service (IaaS) offering.</a:t>
            </a:r>
          </a:p>
          <a:p>
            <a:pPr marL="342900" indent="-342900" algn="l">
              <a:lnSpc>
                <a:spcPct val="150000"/>
              </a:lnSpc>
              <a:spcAft>
                <a:spcPts val="225"/>
              </a:spcAft>
              <a:buFont typeface="Wingdings" panose="05000000000000000000" pitchFamily="2" charset="2"/>
              <a:buChar char="§"/>
            </a:pPr>
            <a:r>
              <a:rPr lang="en-CA"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On-demand, scalable computing resources.</a:t>
            </a:r>
          </a:p>
          <a:p>
            <a:pPr marL="342900" indent="-342900" algn="l">
              <a:lnSpc>
                <a:spcPct val="150000"/>
              </a:lnSpc>
              <a:spcAft>
                <a:spcPts val="225"/>
              </a:spcAft>
              <a:buFont typeface="Wingdings" panose="05000000000000000000" pitchFamily="2" charset="2"/>
              <a:buChar char="§"/>
            </a:pPr>
            <a:r>
              <a:rPr lang="en-CA"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Supports Linux, Windows Server, SQL Server, Oracle, IBM, SAP, etc.</a:t>
            </a:r>
          </a:p>
          <a:p>
            <a:pPr marL="342900" indent="-342900" algn="l">
              <a:lnSpc>
                <a:spcPct val="150000"/>
              </a:lnSpc>
              <a:spcAft>
                <a:spcPts val="225"/>
              </a:spcAft>
              <a:buFont typeface="Wingdings" panose="05000000000000000000" pitchFamily="2" charset="2"/>
              <a:buChar char="§"/>
            </a:pPr>
            <a:r>
              <a:rPr lang="en-CA"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You manage the OS, applications, and configurations. Azure manages the underlying infrastructure</a:t>
            </a:r>
          </a:p>
        </p:txBody>
      </p:sp>
      <p:pic>
        <p:nvPicPr>
          <p:cNvPr id="1026" name="Picture 2" descr="VM symbol | Microsoft Azure Mono">
            <a:extLst>
              <a:ext uri="{FF2B5EF4-FFF2-40B4-BE49-F238E27FC236}">
                <a16:creationId xmlns:a16="http://schemas.microsoft.com/office/drawing/2014/main" id="{9139CD02-5171-3599-5ECD-D323DCEA4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145" y="2381493"/>
            <a:ext cx="2200275"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983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27576-D7CD-E369-5919-5A279ED4140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4E6E14-6E2B-F890-D261-74FD800773D5}"/>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Accessing azure portal</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0CAE8514-742C-A160-5EE1-A10CE58E154B}"/>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F730196A-FB3A-BCAC-A445-B2BB228B333B}"/>
              </a:ext>
            </a:extLst>
          </p:cNvPr>
          <p:cNvSpPr>
            <a:spLocks noGrp="1"/>
          </p:cNvSpPr>
          <p:nvPr>
            <p:ph type="sldNum" sz="quarter" idx="12"/>
          </p:nvPr>
        </p:nvSpPr>
        <p:spPr/>
        <p:txBody>
          <a:bodyPr/>
          <a:lstStyle/>
          <a:p>
            <a:fld id="{D99624C5-FDF6-4954-B8C3-64918F306FAA}" type="slidenum">
              <a:rPr lang="en-US" smtClean="0"/>
              <a:t>5</a:t>
            </a:fld>
            <a:endParaRPr lang="en-US" dirty="0"/>
          </a:p>
        </p:txBody>
      </p:sp>
      <p:sp>
        <p:nvSpPr>
          <p:cNvPr id="3" name="TextBox 2">
            <a:extLst>
              <a:ext uri="{FF2B5EF4-FFF2-40B4-BE49-F238E27FC236}">
                <a16:creationId xmlns:a16="http://schemas.microsoft.com/office/drawing/2014/main" id="{178F12F4-66E5-585A-4E5E-BBBCF25FACFF}"/>
              </a:ext>
            </a:extLst>
          </p:cNvPr>
          <p:cNvSpPr txBox="1"/>
          <p:nvPr/>
        </p:nvSpPr>
        <p:spPr>
          <a:xfrm>
            <a:off x="8413673" y="1357762"/>
            <a:ext cx="3433311" cy="3467616"/>
          </a:xfrm>
          <a:prstGeom prst="rect">
            <a:avLst/>
          </a:prstGeom>
          <a:noFill/>
        </p:spPr>
        <p:txBody>
          <a:bodyPr wrap="square">
            <a:spAutoFit/>
          </a:bodyPr>
          <a:lstStyle/>
          <a:p>
            <a:pPr algn="l">
              <a:spcAft>
                <a:spcPts val="225"/>
              </a:spcAft>
            </a:pPr>
            <a:r>
              <a:rPr lang="en-US" sz="24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Steps:</a:t>
            </a:r>
            <a:endPar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742950" lvl="1" indent="-285750" algn="l">
              <a:spcAft>
                <a:spcPts val="225"/>
              </a:spcAft>
              <a:buFont typeface="Arial" panose="020B0604020202020204" pitchFamily="34" charset="0"/>
              <a:buChar char="•"/>
            </a:pPr>
            <a:r>
              <a:rPr lang="en-US" sz="24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Navigate:</a:t>
            </a:r>
            <a:r>
              <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Open your web browser and go to </a:t>
            </a:r>
            <a:r>
              <a:rPr lang="en-US" sz="24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portal.azure.com</a:t>
            </a:r>
            <a:r>
              <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t>
            </a:r>
          </a:p>
          <a:p>
            <a:pPr marL="742950" lvl="1" indent="-285750" algn="l">
              <a:spcAft>
                <a:spcPts val="225"/>
              </a:spcAft>
              <a:buFont typeface="Arial" panose="020B0604020202020204" pitchFamily="34" charset="0"/>
              <a:buChar char="•"/>
            </a:pPr>
            <a:r>
              <a:rPr lang="en-US" sz="24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Sign In:</a:t>
            </a:r>
            <a:r>
              <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Use the credentials provided.</a:t>
            </a:r>
          </a:p>
        </p:txBody>
      </p:sp>
      <p:pic>
        <p:nvPicPr>
          <p:cNvPr id="5" name="Picture 4">
            <a:extLst>
              <a:ext uri="{FF2B5EF4-FFF2-40B4-BE49-F238E27FC236}">
                <a16:creationId xmlns:a16="http://schemas.microsoft.com/office/drawing/2014/main" id="{F41D3C17-A85E-2019-B63D-37F04D8633A5}"/>
              </a:ext>
            </a:extLst>
          </p:cNvPr>
          <p:cNvPicPr>
            <a:picLocks noChangeAspect="1"/>
          </p:cNvPicPr>
          <p:nvPr/>
        </p:nvPicPr>
        <p:blipFill>
          <a:blip r:embed="rId3"/>
          <a:stretch>
            <a:fillRect/>
          </a:stretch>
        </p:blipFill>
        <p:spPr>
          <a:xfrm>
            <a:off x="310039" y="1174624"/>
            <a:ext cx="7891143" cy="4101913"/>
          </a:xfrm>
          <a:prstGeom prst="rect">
            <a:avLst/>
          </a:prstGeom>
        </p:spPr>
      </p:pic>
    </p:spTree>
    <p:extLst>
      <p:ext uri="{BB962C8B-B14F-4D97-AF65-F5344CB8AC3E}">
        <p14:creationId xmlns:p14="http://schemas.microsoft.com/office/powerpoint/2010/main" val="2658974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0092F-99D1-7D66-B46C-879640458A4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4AD1F4A-F7CF-64CD-30C0-91D402A00C8F}"/>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Finding virtual machines service</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68A6CCC9-4970-D79B-E711-AAEA8ECDAF18}"/>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B734F7D6-9CC7-5585-5A55-076435E4B013}"/>
              </a:ext>
            </a:extLst>
          </p:cNvPr>
          <p:cNvSpPr>
            <a:spLocks noGrp="1"/>
          </p:cNvSpPr>
          <p:nvPr>
            <p:ph type="sldNum" sz="quarter" idx="12"/>
          </p:nvPr>
        </p:nvSpPr>
        <p:spPr/>
        <p:txBody>
          <a:bodyPr/>
          <a:lstStyle/>
          <a:p>
            <a:fld id="{D99624C5-FDF6-4954-B8C3-64918F306FAA}" type="slidenum">
              <a:rPr lang="en-US" smtClean="0"/>
              <a:t>6</a:t>
            </a:fld>
            <a:endParaRPr lang="en-US" dirty="0"/>
          </a:p>
        </p:txBody>
      </p:sp>
      <p:sp>
        <p:nvSpPr>
          <p:cNvPr id="3" name="TextBox 2">
            <a:extLst>
              <a:ext uri="{FF2B5EF4-FFF2-40B4-BE49-F238E27FC236}">
                <a16:creationId xmlns:a16="http://schemas.microsoft.com/office/drawing/2014/main" id="{744D3F66-9BC7-7A0C-1D41-208654817C3C}"/>
              </a:ext>
            </a:extLst>
          </p:cNvPr>
          <p:cNvSpPr txBox="1"/>
          <p:nvPr/>
        </p:nvSpPr>
        <p:spPr>
          <a:xfrm>
            <a:off x="631368" y="2296414"/>
            <a:ext cx="5675088" cy="2265172"/>
          </a:xfrm>
          <a:prstGeom prst="rect">
            <a:avLst/>
          </a:prstGeom>
          <a:noFill/>
        </p:spPr>
        <p:txBody>
          <a:bodyPr wrap="square">
            <a:spAutoFit/>
          </a:bodyPr>
          <a:lstStyle/>
          <a:p>
            <a:pPr marL="514350" indent="-514350" algn="l">
              <a:lnSpc>
                <a:spcPct val="150000"/>
              </a:lnSpc>
              <a:spcAft>
                <a:spcPts val="225"/>
              </a:spcAft>
              <a:buFont typeface="+mj-lt"/>
              <a:buAutoNum type="romanUcPeriod"/>
            </a:pPr>
            <a:r>
              <a:rPr lang="en-US" sz="24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Search:</a:t>
            </a:r>
            <a:r>
              <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In the top search bar, type "Virtual machines".</a:t>
            </a:r>
          </a:p>
          <a:p>
            <a:pPr marL="514350" indent="-514350" algn="l">
              <a:lnSpc>
                <a:spcPct val="150000"/>
              </a:lnSpc>
              <a:spcAft>
                <a:spcPts val="225"/>
              </a:spcAft>
              <a:buFont typeface="+mj-lt"/>
              <a:buAutoNum type="romanUcPeriod"/>
            </a:pPr>
            <a:r>
              <a:rPr lang="en-US" sz="24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a:t>
            </a:r>
            <a:r>
              <a:rPr lang="en-US" sz="2400" b="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Click on "Virtual machines" under the "Services" category.</a:t>
            </a:r>
          </a:p>
        </p:txBody>
      </p:sp>
      <p:pic>
        <p:nvPicPr>
          <p:cNvPr id="5" name="Picture 4">
            <a:extLst>
              <a:ext uri="{FF2B5EF4-FFF2-40B4-BE49-F238E27FC236}">
                <a16:creationId xmlns:a16="http://schemas.microsoft.com/office/drawing/2014/main" id="{ADFEB6EC-5C14-7278-6498-1047EADDD125}"/>
              </a:ext>
            </a:extLst>
          </p:cNvPr>
          <p:cNvPicPr>
            <a:picLocks noChangeAspect="1"/>
          </p:cNvPicPr>
          <p:nvPr/>
        </p:nvPicPr>
        <p:blipFill>
          <a:blip r:embed="rId3"/>
          <a:stretch>
            <a:fillRect/>
          </a:stretch>
        </p:blipFill>
        <p:spPr>
          <a:xfrm>
            <a:off x="6663252" y="922686"/>
            <a:ext cx="4828659" cy="5186597"/>
          </a:xfrm>
          <a:prstGeom prst="rect">
            <a:avLst/>
          </a:prstGeom>
        </p:spPr>
      </p:pic>
    </p:spTree>
    <p:extLst>
      <p:ext uri="{BB962C8B-B14F-4D97-AF65-F5344CB8AC3E}">
        <p14:creationId xmlns:p14="http://schemas.microsoft.com/office/powerpoint/2010/main" val="1700262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F82D1-C8D8-6473-88A6-D18BD43C1CD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B779310-4607-6BDF-D530-245B2EAA148D}"/>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Creating a virtual machine</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A6FA3586-7E4B-27F7-5C1D-13E119352C53}"/>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BA775ABA-66EA-B2A2-B6DD-C3048A56E44F}"/>
              </a:ext>
            </a:extLst>
          </p:cNvPr>
          <p:cNvSpPr>
            <a:spLocks noGrp="1"/>
          </p:cNvSpPr>
          <p:nvPr>
            <p:ph type="sldNum" sz="quarter" idx="12"/>
          </p:nvPr>
        </p:nvSpPr>
        <p:spPr/>
        <p:txBody>
          <a:bodyPr/>
          <a:lstStyle/>
          <a:p>
            <a:fld id="{D99624C5-FDF6-4954-B8C3-64918F306FAA}" type="slidenum">
              <a:rPr lang="en-US" smtClean="0"/>
              <a:t>7</a:t>
            </a:fld>
            <a:endParaRPr lang="en-US" dirty="0"/>
          </a:p>
        </p:txBody>
      </p:sp>
      <p:sp>
        <p:nvSpPr>
          <p:cNvPr id="3" name="TextBox 2">
            <a:extLst>
              <a:ext uri="{FF2B5EF4-FFF2-40B4-BE49-F238E27FC236}">
                <a16:creationId xmlns:a16="http://schemas.microsoft.com/office/drawing/2014/main" id="{A719E254-189D-47CD-C698-8E66134668F1}"/>
              </a:ext>
            </a:extLst>
          </p:cNvPr>
          <p:cNvSpPr txBox="1"/>
          <p:nvPr/>
        </p:nvSpPr>
        <p:spPr>
          <a:xfrm>
            <a:off x="420912" y="1609634"/>
            <a:ext cx="5675088" cy="3952813"/>
          </a:xfrm>
          <a:prstGeom prst="rect">
            <a:avLst/>
          </a:prstGeom>
          <a:noFill/>
        </p:spPr>
        <p:txBody>
          <a:bodyPr wrap="square">
            <a:spAutoFit/>
          </a:bodyPr>
          <a:lstStyle/>
          <a:p>
            <a:pPr algn="l">
              <a:lnSpc>
                <a:spcPct val="150000"/>
              </a:lnSpc>
              <a:spcAft>
                <a:spcPts val="225"/>
              </a:spcAft>
            </a:pPr>
            <a:r>
              <a:rPr lang="en-US" sz="24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Steps:</a:t>
            </a:r>
          </a:p>
          <a:p>
            <a:pPr marL="514350" indent="-514350" algn="l">
              <a:lnSpc>
                <a:spcPct val="150000"/>
              </a:lnSpc>
              <a:spcAft>
                <a:spcPts val="225"/>
              </a:spcAft>
              <a:buFont typeface="+mj-lt"/>
              <a:buAutoNum type="romanUcPeriod"/>
            </a:pPr>
            <a:r>
              <a:rPr lang="en-US" sz="240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Create: On the "Virtual machines" page, click on "+ Create" and then select "Azure virtual machine".</a:t>
            </a:r>
          </a:p>
          <a:p>
            <a:pPr marL="514350" indent="-514350" algn="l">
              <a:lnSpc>
                <a:spcPct val="150000"/>
              </a:lnSpc>
              <a:spcAft>
                <a:spcPts val="225"/>
              </a:spcAft>
              <a:buFont typeface="+mj-lt"/>
              <a:buAutoNum type="romanUcPeriod"/>
            </a:pPr>
            <a:r>
              <a:rPr lang="en-US" sz="240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 This action starts the VM deployment wizard.</a:t>
            </a:r>
          </a:p>
        </p:txBody>
      </p:sp>
      <p:pic>
        <p:nvPicPr>
          <p:cNvPr id="6" name="Picture 5">
            <a:extLst>
              <a:ext uri="{FF2B5EF4-FFF2-40B4-BE49-F238E27FC236}">
                <a16:creationId xmlns:a16="http://schemas.microsoft.com/office/drawing/2014/main" id="{537B414C-D3F0-D70D-38BE-A88B226FBD1E}"/>
              </a:ext>
            </a:extLst>
          </p:cNvPr>
          <p:cNvPicPr>
            <a:picLocks noChangeAspect="1"/>
          </p:cNvPicPr>
          <p:nvPr/>
        </p:nvPicPr>
        <p:blipFill>
          <a:blip r:embed="rId3"/>
          <a:stretch>
            <a:fillRect/>
          </a:stretch>
        </p:blipFill>
        <p:spPr>
          <a:xfrm>
            <a:off x="6306456" y="1940233"/>
            <a:ext cx="5018568" cy="4127827"/>
          </a:xfrm>
          <a:prstGeom prst="rect">
            <a:avLst/>
          </a:prstGeom>
        </p:spPr>
      </p:pic>
    </p:spTree>
    <p:extLst>
      <p:ext uri="{BB962C8B-B14F-4D97-AF65-F5344CB8AC3E}">
        <p14:creationId xmlns:p14="http://schemas.microsoft.com/office/powerpoint/2010/main" val="702775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E24C0-9A16-95B7-204E-2286361145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1D7AAB-4384-B915-ADF2-0E9D429B0A62}"/>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err="1">
                <a:latin typeface="Leelawadee UI" panose="020B0502040204020203" pitchFamily="34" charset="-34"/>
                <a:cs typeface="Leelawadee UI" panose="020B0502040204020203" pitchFamily="34" charset="-34"/>
              </a:rPr>
              <a:t>Vm</a:t>
            </a:r>
            <a:r>
              <a:rPr lang="en-US" spc="-10" dirty="0">
                <a:latin typeface="Leelawadee UI" panose="020B0502040204020203" pitchFamily="34" charset="-34"/>
                <a:cs typeface="Leelawadee UI" panose="020B0502040204020203" pitchFamily="34" charset="-34"/>
              </a:rPr>
              <a:t> – basics tab</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0D3EB44C-E5FC-C961-84CC-7A791B78E03B}"/>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661455E0-12D8-929C-9308-135BCFABF900}"/>
              </a:ext>
            </a:extLst>
          </p:cNvPr>
          <p:cNvSpPr>
            <a:spLocks noGrp="1"/>
          </p:cNvSpPr>
          <p:nvPr>
            <p:ph type="sldNum" sz="quarter" idx="12"/>
          </p:nvPr>
        </p:nvSpPr>
        <p:spPr/>
        <p:txBody>
          <a:bodyPr/>
          <a:lstStyle/>
          <a:p>
            <a:fld id="{D99624C5-FDF6-4954-B8C3-64918F306FAA}" type="slidenum">
              <a:rPr lang="en-US" smtClean="0"/>
              <a:t>8</a:t>
            </a:fld>
            <a:endParaRPr lang="en-US" dirty="0"/>
          </a:p>
        </p:txBody>
      </p:sp>
      <p:sp>
        <p:nvSpPr>
          <p:cNvPr id="3" name="TextBox 2">
            <a:extLst>
              <a:ext uri="{FF2B5EF4-FFF2-40B4-BE49-F238E27FC236}">
                <a16:creationId xmlns:a16="http://schemas.microsoft.com/office/drawing/2014/main" id="{3858FD59-B9E0-7359-1ABD-7A1056906B59}"/>
              </a:ext>
            </a:extLst>
          </p:cNvPr>
          <p:cNvSpPr txBox="1"/>
          <p:nvPr/>
        </p:nvSpPr>
        <p:spPr>
          <a:xfrm>
            <a:off x="6970426" y="1039051"/>
            <a:ext cx="4876558" cy="5154937"/>
          </a:xfrm>
          <a:prstGeom prst="rect">
            <a:avLst/>
          </a:prstGeom>
          <a:noFill/>
        </p:spPr>
        <p:txBody>
          <a:bodyPr wrap="square">
            <a:spAutoFit/>
          </a:bodyPr>
          <a:lstStyle/>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Subscription: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your assigned Azure subscription. (Usually pre-selected)</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Resource Group: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Click "Create new", name it </a:t>
            </a:r>
            <a:r>
              <a:rPr lang="en-US"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ExecLead</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-RG-Demo. (Or use an existing one if instructed)</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Resource Groups are containers for resources that share a common lifecycle, permissions, and policies.</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Virtual machine name: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Enter ExecLead-VM01.</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Region: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a region (e.g., (US) East US).</a:t>
            </a:r>
          </a:p>
          <a:p>
            <a:pPr algn="l">
              <a:lnSpc>
                <a:spcPct val="150000"/>
              </a:lnSpc>
              <a:spcAft>
                <a:spcPts val="225"/>
              </a:spcAft>
            </a:pPr>
            <a:r>
              <a:rPr lang="en-US"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 </a:t>
            </a:r>
            <a:r>
              <a:rPr lang="en-US"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geographical location where your VM will be hosted.</a:t>
            </a:r>
          </a:p>
        </p:txBody>
      </p:sp>
      <p:pic>
        <p:nvPicPr>
          <p:cNvPr id="5" name="Picture 4">
            <a:extLst>
              <a:ext uri="{FF2B5EF4-FFF2-40B4-BE49-F238E27FC236}">
                <a16:creationId xmlns:a16="http://schemas.microsoft.com/office/drawing/2014/main" id="{22D33FA3-B988-6AD1-07E6-1107B8F45C33}"/>
              </a:ext>
            </a:extLst>
          </p:cNvPr>
          <p:cNvPicPr>
            <a:picLocks noChangeAspect="1"/>
          </p:cNvPicPr>
          <p:nvPr/>
        </p:nvPicPr>
        <p:blipFill>
          <a:blip r:embed="rId3"/>
          <a:stretch>
            <a:fillRect/>
          </a:stretch>
        </p:blipFill>
        <p:spPr>
          <a:xfrm>
            <a:off x="345016" y="1680011"/>
            <a:ext cx="6609109" cy="3235794"/>
          </a:xfrm>
          <a:prstGeom prst="rect">
            <a:avLst/>
          </a:prstGeom>
        </p:spPr>
      </p:pic>
    </p:spTree>
    <p:extLst>
      <p:ext uri="{BB962C8B-B14F-4D97-AF65-F5344CB8AC3E}">
        <p14:creationId xmlns:p14="http://schemas.microsoft.com/office/powerpoint/2010/main" val="469466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14ECB-B525-5F48-F692-9C2F76F64C2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4F14C65-2E03-490E-21C7-D3076BDCA13A}"/>
              </a:ext>
            </a:extLst>
          </p:cNvPr>
          <p:cNvSpPr txBox="1">
            <a:spLocks noGrp="1"/>
          </p:cNvSpPr>
          <p:nvPr>
            <p:ph type="title"/>
          </p:nvPr>
        </p:nvSpPr>
        <p:spPr>
          <a:xfrm>
            <a:off x="420912" y="206119"/>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err="1">
                <a:latin typeface="Leelawadee UI" panose="020B0502040204020203" pitchFamily="34" charset="-34"/>
                <a:cs typeface="Leelawadee UI" panose="020B0502040204020203" pitchFamily="34" charset="-34"/>
              </a:rPr>
              <a:t>Vm</a:t>
            </a:r>
            <a:r>
              <a:rPr lang="en-US" spc="-10" dirty="0">
                <a:latin typeface="Leelawadee UI" panose="020B0502040204020203" pitchFamily="34" charset="-34"/>
                <a:cs typeface="Leelawadee UI" panose="020B0502040204020203" pitchFamily="34" charset="-34"/>
              </a:rPr>
              <a:t> – basics tab: image, size, admin account</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92F0F079-EF67-5213-0E26-B1DC157A1A09}"/>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1D0448CC-34F3-1064-1269-AE05F748080A}"/>
              </a:ext>
            </a:extLst>
          </p:cNvPr>
          <p:cNvSpPr>
            <a:spLocks noGrp="1"/>
          </p:cNvSpPr>
          <p:nvPr>
            <p:ph type="sldNum" sz="quarter" idx="12"/>
          </p:nvPr>
        </p:nvSpPr>
        <p:spPr/>
        <p:txBody>
          <a:bodyPr/>
          <a:lstStyle/>
          <a:p>
            <a:fld id="{D99624C5-FDF6-4954-B8C3-64918F306FAA}" type="slidenum">
              <a:rPr lang="en-US" smtClean="0"/>
              <a:t>9</a:t>
            </a:fld>
            <a:endParaRPr lang="en-US" dirty="0"/>
          </a:p>
        </p:txBody>
      </p:sp>
      <p:sp>
        <p:nvSpPr>
          <p:cNvPr id="3" name="TextBox 2">
            <a:extLst>
              <a:ext uri="{FF2B5EF4-FFF2-40B4-BE49-F238E27FC236}">
                <a16:creationId xmlns:a16="http://schemas.microsoft.com/office/drawing/2014/main" id="{6FA6EFD5-0E56-1690-E75C-209860ADF449}"/>
              </a:ext>
            </a:extLst>
          </p:cNvPr>
          <p:cNvSpPr txBox="1"/>
          <p:nvPr/>
        </p:nvSpPr>
        <p:spPr>
          <a:xfrm>
            <a:off x="5516380" y="908623"/>
            <a:ext cx="6330604" cy="5817298"/>
          </a:xfrm>
          <a:prstGeom prst="rect">
            <a:avLst/>
          </a:prstGeom>
          <a:noFill/>
        </p:spPr>
        <p:txBody>
          <a:bodyPr wrap="square">
            <a:spAutoFit/>
          </a:bodyPr>
          <a:lstStyle/>
          <a:p>
            <a:pPr algn="l">
              <a:lnSpc>
                <a:spcPct val="150000"/>
              </a:lnSpc>
              <a:spcAft>
                <a:spcPts val="225"/>
              </a:spcAft>
            </a:pPr>
            <a:r>
              <a:rPr lang="en-US" sz="16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Availability options: </a:t>
            </a:r>
            <a:r>
              <a:rPr lang="en-US" sz="160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Leave as "No infrastructure redundancy required" for this demo.</a:t>
            </a:r>
          </a:p>
          <a:p>
            <a:pPr algn="l">
              <a:lnSpc>
                <a:spcPct val="150000"/>
              </a:lnSpc>
              <a:spcAft>
                <a:spcPts val="225"/>
              </a:spcAft>
            </a:pPr>
            <a:r>
              <a:rPr lang="en-US" sz="16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Image: </a:t>
            </a:r>
            <a:r>
              <a:rPr lang="en-US" sz="160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"Windows Server 2019 Datacenter - Gen2".</a:t>
            </a:r>
          </a:p>
          <a:p>
            <a:pPr marL="285750" indent="-285750" algn="l">
              <a:lnSpc>
                <a:spcPct val="150000"/>
              </a:lnSpc>
              <a:spcAft>
                <a:spcPts val="225"/>
              </a:spcAft>
              <a:buFont typeface="Wingdings" panose="05000000000000000000" pitchFamily="2" charset="2"/>
              <a:buChar char="q"/>
            </a:pPr>
            <a:r>
              <a:rPr lang="en-US" sz="16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 </a:t>
            </a:r>
            <a:r>
              <a:rPr lang="en-US" sz="160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operating system template for your VM.</a:t>
            </a:r>
          </a:p>
          <a:p>
            <a:pPr algn="l">
              <a:lnSpc>
                <a:spcPct val="150000"/>
              </a:lnSpc>
              <a:spcAft>
                <a:spcPts val="225"/>
              </a:spcAft>
            </a:pPr>
            <a:r>
              <a:rPr lang="en-US" sz="16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Size: </a:t>
            </a:r>
            <a:r>
              <a:rPr lang="en-US" sz="160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a size (e.g., Standard_B1s - 1 vCPU, 1 GiB memory).</a:t>
            </a:r>
          </a:p>
          <a:p>
            <a:pPr marL="285750" indent="-285750" algn="l">
              <a:lnSpc>
                <a:spcPct val="150000"/>
              </a:lnSpc>
              <a:spcAft>
                <a:spcPts val="225"/>
              </a:spcAft>
              <a:buFont typeface="Wingdings" panose="05000000000000000000" pitchFamily="2" charset="2"/>
              <a:buChar char="q"/>
            </a:pPr>
            <a:r>
              <a:rPr lang="en-US" sz="16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 </a:t>
            </a:r>
            <a:r>
              <a:rPr lang="en-US" sz="160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Defines CPU, RAM, and storage performance of the VM. Directly impacts cost.</a:t>
            </a:r>
          </a:p>
          <a:p>
            <a:pPr algn="l">
              <a:lnSpc>
                <a:spcPct val="150000"/>
              </a:lnSpc>
              <a:spcAft>
                <a:spcPts val="225"/>
              </a:spcAft>
            </a:pPr>
            <a:r>
              <a:rPr lang="en-US" sz="1600" b="1" i="0" u="sng"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Administrator account:</a:t>
            </a:r>
          </a:p>
          <a:p>
            <a:pPr algn="l">
              <a:lnSpc>
                <a:spcPct val="150000"/>
              </a:lnSpc>
              <a:spcAft>
                <a:spcPts val="225"/>
              </a:spcAft>
            </a:pPr>
            <a:r>
              <a:rPr lang="en-US" sz="16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Username: </a:t>
            </a:r>
            <a:r>
              <a:rPr lang="en-US" sz="1600" i="0" dirty="0" err="1">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azureuser</a:t>
            </a:r>
            <a:endParaRPr lang="en-US" sz="160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pPr algn="l">
              <a:lnSpc>
                <a:spcPct val="150000"/>
              </a:lnSpc>
              <a:spcAft>
                <a:spcPts val="225"/>
              </a:spcAft>
            </a:pPr>
            <a:r>
              <a:rPr lang="en-US" sz="16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Password: </a:t>
            </a:r>
            <a:r>
              <a:rPr lang="en-US" sz="160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Create a complex password (e.g., P@$$wOrd12345!) and confirm it. Remember this!</a:t>
            </a:r>
          </a:p>
          <a:p>
            <a:pPr algn="l">
              <a:lnSpc>
                <a:spcPct val="150000"/>
              </a:lnSpc>
              <a:spcAft>
                <a:spcPts val="225"/>
              </a:spcAft>
            </a:pPr>
            <a:r>
              <a:rPr lang="en-US" sz="16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Inbound port rules: </a:t>
            </a:r>
            <a:r>
              <a:rPr lang="en-US" sz="160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Select "Allow selected ports". Then check "RDP (3389)".</a:t>
            </a:r>
          </a:p>
          <a:p>
            <a:pPr algn="l">
              <a:lnSpc>
                <a:spcPct val="150000"/>
              </a:lnSpc>
              <a:spcAft>
                <a:spcPts val="225"/>
              </a:spcAft>
            </a:pPr>
            <a:r>
              <a:rPr lang="en-US" sz="1600" b="1"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Description: </a:t>
            </a:r>
            <a:r>
              <a:rPr lang="en-US" sz="1600" i="0" dirty="0">
                <a:solidFill>
                  <a:srgbClr val="1A1C1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Allows Remote Desktop Protocol connections for Windows VMs.</a:t>
            </a:r>
          </a:p>
        </p:txBody>
      </p:sp>
      <p:pic>
        <p:nvPicPr>
          <p:cNvPr id="6" name="Picture 5">
            <a:extLst>
              <a:ext uri="{FF2B5EF4-FFF2-40B4-BE49-F238E27FC236}">
                <a16:creationId xmlns:a16="http://schemas.microsoft.com/office/drawing/2014/main" id="{A4520131-EE1D-0A00-2F90-EF325BC2FDAB}"/>
              </a:ext>
            </a:extLst>
          </p:cNvPr>
          <p:cNvPicPr>
            <a:picLocks noChangeAspect="1"/>
          </p:cNvPicPr>
          <p:nvPr/>
        </p:nvPicPr>
        <p:blipFill>
          <a:blip r:embed="rId3"/>
          <a:stretch>
            <a:fillRect/>
          </a:stretch>
        </p:blipFill>
        <p:spPr>
          <a:xfrm>
            <a:off x="345016" y="1083898"/>
            <a:ext cx="4945352" cy="5466747"/>
          </a:xfrm>
          <a:prstGeom prst="rect">
            <a:avLst/>
          </a:prstGeom>
        </p:spPr>
      </p:pic>
    </p:spTree>
    <p:extLst>
      <p:ext uri="{BB962C8B-B14F-4D97-AF65-F5344CB8AC3E}">
        <p14:creationId xmlns:p14="http://schemas.microsoft.com/office/powerpoint/2010/main" val="17977796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151583</TotalTime>
  <Words>7752</Words>
  <Application>Microsoft Office PowerPoint</Application>
  <PresentationFormat>Widescreen</PresentationFormat>
  <Paragraphs>429</Paragraphs>
  <Slides>39</Slides>
  <Notes>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Arial</vt:lpstr>
      <vt:lpstr>Arial Black</vt:lpstr>
      <vt:lpstr>Arial Black (Headings)</vt:lpstr>
      <vt:lpstr>Calibri</vt:lpstr>
      <vt:lpstr>Courier New</vt:lpstr>
      <vt:lpstr>DM Mono</vt:lpstr>
      <vt:lpstr>Google Sans Text</vt:lpstr>
      <vt:lpstr>Leelawadee UI</vt:lpstr>
      <vt:lpstr>Leelawadee UI Semilight</vt:lpstr>
      <vt:lpstr>Nirmala UI Semilight</vt:lpstr>
      <vt:lpstr>Wingdings</vt:lpstr>
      <vt:lpstr>Essential</vt:lpstr>
      <vt:lpstr>Week 13: azure simulations</vt:lpstr>
      <vt:lpstr>review: Week 12</vt:lpstr>
      <vt:lpstr>agenda</vt:lpstr>
      <vt:lpstr>Azure vms</vt:lpstr>
      <vt:lpstr>Accessing azure portal</vt:lpstr>
      <vt:lpstr>Finding virtual machines service</vt:lpstr>
      <vt:lpstr>Creating a virtual machine</vt:lpstr>
      <vt:lpstr>Vm – basics tab</vt:lpstr>
      <vt:lpstr>Vm – basics tab: image, size, admin account</vt:lpstr>
      <vt:lpstr>Vm – disks tab</vt:lpstr>
      <vt:lpstr>Vm – networking tab</vt:lpstr>
      <vt:lpstr>Vm – review + create</vt:lpstr>
      <vt:lpstr>Vm – deployment &amp; connection</vt:lpstr>
      <vt:lpstr>Azure virtual networks (vnets)</vt:lpstr>
      <vt:lpstr>Finding the vnet service</vt:lpstr>
      <vt:lpstr>creating the vnet service</vt:lpstr>
      <vt:lpstr>Defining ip addresses</vt:lpstr>
      <vt:lpstr>Review + create virtual network</vt:lpstr>
      <vt:lpstr>Azure storage accounts</vt:lpstr>
      <vt:lpstr>Finding the storage account service</vt:lpstr>
      <vt:lpstr>Storage account – basics tab</vt:lpstr>
      <vt:lpstr>Storage account – advanced + review tab</vt:lpstr>
      <vt:lpstr>Azure monitor</vt:lpstr>
      <vt:lpstr>Exploring vm metrics</vt:lpstr>
      <vt:lpstr>Exploring vm metrics – activity log</vt:lpstr>
      <vt:lpstr>Managing resource groups</vt:lpstr>
      <vt:lpstr>Managing resources: tagging</vt:lpstr>
      <vt:lpstr>Setting up a basic alert (conceptual)</vt:lpstr>
      <vt:lpstr>PowerPoint Presentation</vt:lpstr>
      <vt:lpstr>PowerPoint Presentation</vt:lpstr>
      <vt:lpstr>PowerPoint Presentation</vt:lpstr>
      <vt:lpstr>PowerPoint Presentation</vt:lpstr>
      <vt:lpstr>PowerPoint Presentation</vt:lpstr>
      <vt:lpstr>PowerPoint Presentation</vt:lpstr>
      <vt:lpstr>reflection</vt:lpstr>
      <vt:lpstr>COURSE review</vt:lpstr>
      <vt:lpstr>Next week: simulations</vt:lpstr>
      <vt:lpstr>Q&amp;A and open discussion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Donis Marshall</dc:creator>
  <cp:lastModifiedBy>Isheanesu Doro</cp:lastModifiedBy>
  <cp:revision>8396</cp:revision>
  <cp:lastPrinted>2022-09-12T00:43:32Z</cp:lastPrinted>
  <dcterms:created xsi:type="dcterms:W3CDTF">2016-09-10T10:34:19Z</dcterms:created>
  <dcterms:modified xsi:type="dcterms:W3CDTF">2025-05-16T12:38:35Z</dcterms:modified>
</cp:coreProperties>
</file>